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1.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142" r:id="rId1"/>
  </p:sldMasterIdLst>
  <p:notesMasterIdLst>
    <p:notesMasterId r:id="rId37"/>
  </p:notesMasterIdLst>
  <p:handoutMasterIdLst>
    <p:handoutMasterId r:id="rId38"/>
  </p:handoutMasterIdLst>
  <p:sldIdLst>
    <p:sldId id="571" r:id="rId2"/>
    <p:sldId id="595" r:id="rId3"/>
    <p:sldId id="593" r:id="rId4"/>
    <p:sldId id="594" r:id="rId5"/>
    <p:sldId id="584" r:id="rId6"/>
    <p:sldId id="558" r:id="rId7"/>
    <p:sldId id="567" r:id="rId8"/>
    <p:sldId id="561" r:id="rId9"/>
    <p:sldId id="569" r:id="rId10"/>
    <p:sldId id="590" r:id="rId11"/>
    <p:sldId id="591" r:id="rId12"/>
    <p:sldId id="592" r:id="rId13"/>
    <p:sldId id="546" r:id="rId14"/>
    <p:sldId id="610" r:id="rId15"/>
    <p:sldId id="611" r:id="rId16"/>
    <p:sldId id="612" r:id="rId17"/>
    <p:sldId id="613" r:id="rId18"/>
    <p:sldId id="614" r:id="rId19"/>
    <p:sldId id="585" r:id="rId20"/>
    <p:sldId id="606" r:id="rId21"/>
    <p:sldId id="607" r:id="rId22"/>
    <p:sldId id="603" r:id="rId23"/>
    <p:sldId id="598" r:id="rId24"/>
    <p:sldId id="609" r:id="rId25"/>
    <p:sldId id="599" r:id="rId26"/>
    <p:sldId id="600" r:id="rId27"/>
    <p:sldId id="608" r:id="rId28"/>
    <p:sldId id="604" r:id="rId29"/>
    <p:sldId id="602" r:id="rId30"/>
    <p:sldId id="557" r:id="rId31"/>
    <p:sldId id="588" r:id="rId32"/>
    <p:sldId id="559" r:id="rId33"/>
    <p:sldId id="580" r:id="rId34"/>
    <p:sldId id="589" r:id="rId35"/>
    <p:sldId id="579" r:id="rId36"/>
  </p:sldIdLst>
  <p:sldSz cx="9144000" cy="5715000" type="screen16x10"/>
  <p:notesSz cx="6858000" cy="9144000"/>
  <p:defaultTex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p:defaultTextStyle>
  <p:extLst>
    <p:ext uri="{EFAFB233-063F-42B5-8137-9DF3F51BA10A}">
      <p15:sldGuideLst xmlns:p15="http://schemas.microsoft.com/office/powerpoint/2012/main">
        <p15:guide id="1" orient="horz" pos="180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7F7F7F"/>
    <a:srgbClr val="7030A0"/>
    <a:srgbClr val="426FB3"/>
    <a:srgbClr val="1A4F93"/>
    <a:srgbClr val="103667"/>
    <a:srgbClr val="595959"/>
    <a:srgbClr val="B35819"/>
    <a:srgbClr val="A5A5A5"/>
    <a:srgbClr val="FFFFFF"/>
    <a:srgbClr val="CE733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8B1032C-EA38-4F05-BA0D-38AFFFC7BED3}" styleName="浅色样式 3 - 强调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145" autoAdjust="0"/>
    <p:restoredTop sz="95179" autoAdjust="0"/>
  </p:normalViewPr>
  <p:slideViewPr>
    <p:cSldViewPr>
      <p:cViewPr varScale="1">
        <p:scale>
          <a:sx n="74" d="100"/>
          <a:sy n="74" d="100"/>
        </p:scale>
        <p:origin x="700" y="36"/>
      </p:cViewPr>
      <p:guideLst>
        <p:guide orient="horz" pos="1800"/>
        <p:guide pos="2880"/>
      </p:guideLst>
    </p:cSldViewPr>
  </p:slideViewPr>
  <p:outlineViewPr>
    <p:cViewPr>
      <p:scale>
        <a:sx n="33" d="100"/>
        <a:sy n="33" d="100"/>
      </p:scale>
      <p:origin x="0" y="0"/>
    </p:cViewPr>
  </p:outlineViewPr>
  <p:notesTextViewPr>
    <p:cViewPr>
      <p:scale>
        <a:sx n="100" d="100"/>
        <a:sy n="100" d="100"/>
      </p:scale>
      <p:origin x="0" y="0"/>
    </p:cViewPr>
  </p:notesTextViewPr>
  <p:gridSpacing cx="72033" cy="72033"/>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charts/_rels/chart1.xml.rels><?xml version="1.0" encoding="UTF-8" standalone="yes"?>
<Relationships xmlns="http://schemas.openxmlformats.org/package/2006/relationships"><Relationship Id="rId3" Type="http://schemas.openxmlformats.org/officeDocument/2006/relationships/oleObject" Target="file:///E:\&#24037;&#31243;&#30693;&#35782;&#20013;&#24515;\&#22521;&#35757;&#29677;\&#24037;&#31243;&#22521;&#35757;&#25253;&#21517;&#34920;&#21450;&#31614;&#21040;&#34920;&#65288;&#26368;&#26032;&#65289;20160701.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E:\&#24037;&#31243;&#30693;&#35782;&#20013;&#24515;\&#22521;&#35757;&#29677;\&#24037;&#31243;&#22521;&#35757;&#25253;&#21517;&#34920;&#21450;&#31614;&#21040;&#34920;&#65288;&#26368;&#26032;&#65289;20160701.xlsx"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ser>
          <c:idx val="0"/>
          <c:order val="0"/>
          <c:dPt>
            <c:idx val="0"/>
            <c:bubble3D val="0"/>
            <c:spPr>
              <a:gradFill rotWithShape="1">
                <a:gsLst>
                  <a:gs pos="0">
                    <a:schemeClr val="accent1">
                      <a:shade val="51000"/>
                      <a:satMod val="130000"/>
                    </a:schemeClr>
                  </a:gs>
                  <a:gs pos="80000">
                    <a:schemeClr val="accent1">
                      <a:shade val="93000"/>
                      <a:satMod val="130000"/>
                    </a:schemeClr>
                  </a:gs>
                  <a:gs pos="100000">
                    <a:schemeClr val="accent1">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01-62C0-461D-A826-13C862C6CC6E}"/>
              </c:ext>
            </c:extLst>
          </c:dPt>
          <c:dPt>
            <c:idx val="1"/>
            <c:bubble3D val="0"/>
            <c:spPr>
              <a:gradFill rotWithShape="1">
                <a:gsLst>
                  <a:gs pos="0">
                    <a:schemeClr val="accent2">
                      <a:shade val="51000"/>
                      <a:satMod val="130000"/>
                    </a:schemeClr>
                  </a:gs>
                  <a:gs pos="80000">
                    <a:schemeClr val="accent2">
                      <a:shade val="93000"/>
                      <a:satMod val="130000"/>
                    </a:schemeClr>
                  </a:gs>
                  <a:gs pos="100000">
                    <a:schemeClr val="accent2">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03-62C0-461D-A826-13C862C6CC6E}"/>
              </c:ext>
            </c:extLst>
          </c:dPt>
          <c:dPt>
            <c:idx val="2"/>
            <c:bubble3D val="0"/>
            <c:spPr>
              <a:gradFill rotWithShape="1">
                <a:gsLst>
                  <a:gs pos="0">
                    <a:schemeClr val="accent3">
                      <a:shade val="51000"/>
                      <a:satMod val="130000"/>
                    </a:schemeClr>
                  </a:gs>
                  <a:gs pos="80000">
                    <a:schemeClr val="accent3">
                      <a:shade val="93000"/>
                      <a:satMod val="130000"/>
                    </a:schemeClr>
                  </a:gs>
                  <a:gs pos="100000">
                    <a:schemeClr val="accent3">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05-62C0-461D-A826-13C862C6CC6E}"/>
              </c:ext>
            </c:extLst>
          </c:dPt>
          <c:dPt>
            <c:idx val="3"/>
            <c:bubble3D val="0"/>
            <c:spPr>
              <a:gradFill rotWithShape="1">
                <a:gsLst>
                  <a:gs pos="0">
                    <a:schemeClr val="accent4">
                      <a:shade val="51000"/>
                      <a:satMod val="130000"/>
                    </a:schemeClr>
                  </a:gs>
                  <a:gs pos="80000">
                    <a:schemeClr val="accent4">
                      <a:shade val="93000"/>
                      <a:satMod val="130000"/>
                    </a:schemeClr>
                  </a:gs>
                  <a:gs pos="100000">
                    <a:schemeClr val="accent4">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07-62C0-461D-A826-13C862C6CC6E}"/>
              </c:ext>
            </c:extLst>
          </c:dPt>
          <c:dPt>
            <c:idx val="4"/>
            <c:bubble3D val="0"/>
            <c:spPr>
              <a:gradFill rotWithShape="1">
                <a:gsLst>
                  <a:gs pos="0">
                    <a:schemeClr val="accent5">
                      <a:shade val="51000"/>
                      <a:satMod val="130000"/>
                    </a:schemeClr>
                  </a:gs>
                  <a:gs pos="80000">
                    <a:schemeClr val="accent5">
                      <a:shade val="93000"/>
                      <a:satMod val="130000"/>
                    </a:schemeClr>
                  </a:gs>
                  <a:gs pos="100000">
                    <a:schemeClr val="accent5">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09-62C0-461D-A826-13C862C6CC6E}"/>
              </c:ext>
            </c:extLst>
          </c:dPt>
          <c:dPt>
            <c:idx val="5"/>
            <c:bubble3D val="0"/>
            <c:spPr>
              <a:gradFill rotWithShape="1">
                <a:gsLst>
                  <a:gs pos="0">
                    <a:schemeClr val="accent6">
                      <a:shade val="51000"/>
                      <a:satMod val="130000"/>
                    </a:schemeClr>
                  </a:gs>
                  <a:gs pos="80000">
                    <a:schemeClr val="accent6">
                      <a:shade val="93000"/>
                      <a:satMod val="130000"/>
                    </a:schemeClr>
                  </a:gs>
                  <a:gs pos="100000">
                    <a:schemeClr val="accent6">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0B-62C0-461D-A826-13C862C6CC6E}"/>
              </c:ext>
            </c:extLst>
          </c:dPt>
          <c:dPt>
            <c:idx val="6"/>
            <c:bubble3D val="0"/>
            <c:spPr>
              <a:gradFill rotWithShape="1">
                <a:gsLst>
                  <a:gs pos="0">
                    <a:schemeClr val="accent1">
                      <a:lumMod val="60000"/>
                      <a:shade val="51000"/>
                      <a:satMod val="130000"/>
                    </a:schemeClr>
                  </a:gs>
                  <a:gs pos="80000">
                    <a:schemeClr val="accent1">
                      <a:lumMod val="60000"/>
                      <a:shade val="93000"/>
                      <a:satMod val="130000"/>
                    </a:schemeClr>
                  </a:gs>
                  <a:gs pos="100000">
                    <a:schemeClr val="accent1">
                      <a:lumMod val="6000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0D-62C0-461D-A826-13C862C6CC6E}"/>
              </c:ext>
            </c:extLst>
          </c:dPt>
          <c:dPt>
            <c:idx val="7"/>
            <c:bubble3D val="0"/>
            <c:spPr>
              <a:gradFill rotWithShape="1">
                <a:gsLst>
                  <a:gs pos="0">
                    <a:schemeClr val="accent2">
                      <a:lumMod val="60000"/>
                      <a:shade val="51000"/>
                      <a:satMod val="130000"/>
                    </a:schemeClr>
                  </a:gs>
                  <a:gs pos="80000">
                    <a:schemeClr val="accent2">
                      <a:lumMod val="60000"/>
                      <a:shade val="93000"/>
                      <a:satMod val="130000"/>
                    </a:schemeClr>
                  </a:gs>
                  <a:gs pos="100000">
                    <a:schemeClr val="accent2">
                      <a:lumMod val="6000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0F-62C0-461D-A826-13C862C6CC6E}"/>
              </c:ext>
            </c:extLst>
          </c:dPt>
          <c:dPt>
            <c:idx val="8"/>
            <c:bubble3D val="0"/>
            <c:spPr>
              <a:gradFill rotWithShape="1">
                <a:gsLst>
                  <a:gs pos="0">
                    <a:schemeClr val="accent3">
                      <a:lumMod val="60000"/>
                      <a:shade val="51000"/>
                      <a:satMod val="130000"/>
                    </a:schemeClr>
                  </a:gs>
                  <a:gs pos="80000">
                    <a:schemeClr val="accent3">
                      <a:lumMod val="60000"/>
                      <a:shade val="93000"/>
                      <a:satMod val="130000"/>
                    </a:schemeClr>
                  </a:gs>
                  <a:gs pos="100000">
                    <a:schemeClr val="accent3">
                      <a:lumMod val="6000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11-62C0-461D-A826-13C862C6CC6E}"/>
              </c:ext>
            </c:extLst>
          </c:dPt>
          <c:dPt>
            <c:idx val="9"/>
            <c:bubble3D val="0"/>
            <c:spPr>
              <a:gradFill rotWithShape="1">
                <a:gsLst>
                  <a:gs pos="0">
                    <a:schemeClr val="accent4">
                      <a:lumMod val="60000"/>
                      <a:shade val="51000"/>
                      <a:satMod val="130000"/>
                    </a:schemeClr>
                  </a:gs>
                  <a:gs pos="80000">
                    <a:schemeClr val="accent4">
                      <a:lumMod val="60000"/>
                      <a:shade val="93000"/>
                      <a:satMod val="130000"/>
                    </a:schemeClr>
                  </a:gs>
                  <a:gs pos="100000">
                    <a:schemeClr val="accent4">
                      <a:lumMod val="6000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13-62C0-461D-A826-13C862C6CC6E}"/>
              </c:ext>
            </c:extLst>
          </c:dPt>
          <c:dPt>
            <c:idx val="10"/>
            <c:bubble3D val="0"/>
            <c:spPr>
              <a:gradFill rotWithShape="1">
                <a:gsLst>
                  <a:gs pos="0">
                    <a:schemeClr val="accent5">
                      <a:lumMod val="60000"/>
                      <a:shade val="51000"/>
                      <a:satMod val="130000"/>
                    </a:schemeClr>
                  </a:gs>
                  <a:gs pos="80000">
                    <a:schemeClr val="accent5">
                      <a:lumMod val="60000"/>
                      <a:shade val="93000"/>
                      <a:satMod val="130000"/>
                    </a:schemeClr>
                  </a:gs>
                  <a:gs pos="100000">
                    <a:schemeClr val="accent5">
                      <a:lumMod val="6000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15-62C0-461D-A826-13C862C6CC6E}"/>
              </c:ext>
            </c:extLst>
          </c:dPt>
          <c:dPt>
            <c:idx val="11"/>
            <c:bubble3D val="0"/>
            <c:spPr>
              <a:gradFill rotWithShape="1">
                <a:gsLst>
                  <a:gs pos="0">
                    <a:schemeClr val="accent6">
                      <a:lumMod val="60000"/>
                      <a:shade val="51000"/>
                      <a:satMod val="130000"/>
                    </a:schemeClr>
                  </a:gs>
                  <a:gs pos="80000">
                    <a:schemeClr val="accent6">
                      <a:lumMod val="60000"/>
                      <a:shade val="93000"/>
                      <a:satMod val="130000"/>
                    </a:schemeClr>
                  </a:gs>
                  <a:gs pos="100000">
                    <a:schemeClr val="accent6">
                      <a:lumMod val="6000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17-62C0-461D-A826-13C862C6CC6E}"/>
              </c:ext>
            </c:extLst>
          </c:dPt>
          <c:dPt>
            <c:idx val="12"/>
            <c:bubble3D val="0"/>
            <c:spPr>
              <a:gradFill rotWithShape="1">
                <a:gsLst>
                  <a:gs pos="0">
                    <a:schemeClr val="accent1">
                      <a:lumMod val="80000"/>
                      <a:lumOff val="20000"/>
                      <a:shade val="51000"/>
                      <a:satMod val="130000"/>
                    </a:schemeClr>
                  </a:gs>
                  <a:gs pos="80000">
                    <a:schemeClr val="accent1">
                      <a:lumMod val="80000"/>
                      <a:lumOff val="20000"/>
                      <a:shade val="93000"/>
                      <a:satMod val="130000"/>
                    </a:schemeClr>
                  </a:gs>
                  <a:gs pos="100000">
                    <a:schemeClr val="accent1">
                      <a:lumMod val="80000"/>
                      <a:lumOff val="2000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19-62C0-461D-A826-13C862C6CC6E}"/>
              </c:ext>
            </c:extLst>
          </c:dPt>
          <c:dPt>
            <c:idx val="13"/>
            <c:bubble3D val="0"/>
            <c:spPr>
              <a:gradFill rotWithShape="1">
                <a:gsLst>
                  <a:gs pos="0">
                    <a:schemeClr val="accent2">
                      <a:lumMod val="80000"/>
                      <a:lumOff val="20000"/>
                      <a:shade val="51000"/>
                      <a:satMod val="130000"/>
                    </a:schemeClr>
                  </a:gs>
                  <a:gs pos="80000">
                    <a:schemeClr val="accent2">
                      <a:lumMod val="80000"/>
                      <a:lumOff val="20000"/>
                      <a:shade val="93000"/>
                      <a:satMod val="130000"/>
                    </a:schemeClr>
                  </a:gs>
                  <a:gs pos="100000">
                    <a:schemeClr val="accent2">
                      <a:lumMod val="80000"/>
                      <a:lumOff val="2000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1B-62C0-461D-A826-13C862C6CC6E}"/>
              </c:ext>
            </c:extLst>
          </c:dPt>
          <c:dPt>
            <c:idx val="14"/>
            <c:bubble3D val="0"/>
            <c:spPr>
              <a:gradFill rotWithShape="1">
                <a:gsLst>
                  <a:gs pos="0">
                    <a:schemeClr val="accent3">
                      <a:lumMod val="80000"/>
                      <a:lumOff val="20000"/>
                      <a:shade val="51000"/>
                      <a:satMod val="130000"/>
                    </a:schemeClr>
                  </a:gs>
                  <a:gs pos="80000">
                    <a:schemeClr val="accent3">
                      <a:lumMod val="80000"/>
                      <a:lumOff val="20000"/>
                      <a:shade val="93000"/>
                      <a:satMod val="130000"/>
                    </a:schemeClr>
                  </a:gs>
                  <a:gs pos="100000">
                    <a:schemeClr val="accent3">
                      <a:lumMod val="80000"/>
                      <a:lumOff val="2000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1D-62C0-461D-A826-13C862C6CC6E}"/>
              </c:ext>
            </c:extLst>
          </c:dPt>
          <c:dPt>
            <c:idx val="15"/>
            <c:bubble3D val="0"/>
            <c:spPr>
              <a:gradFill rotWithShape="1">
                <a:gsLst>
                  <a:gs pos="0">
                    <a:schemeClr val="accent4">
                      <a:lumMod val="80000"/>
                      <a:lumOff val="20000"/>
                      <a:shade val="51000"/>
                      <a:satMod val="130000"/>
                    </a:schemeClr>
                  </a:gs>
                  <a:gs pos="80000">
                    <a:schemeClr val="accent4">
                      <a:lumMod val="80000"/>
                      <a:lumOff val="20000"/>
                      <a:shade val="93000"/>
                      <a:satMod val="130000"/>
                    </a:schemeClr>
                  </a:gs>
                  <a:gs pos="100000">
                    <a:schemeClr val="accent4">
                      <a:lumMod val="80000"/>
                      <a:lumOff val="2000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1F-62C0-461D-A826-13C862C6CC6E}"/>
              </c:ext>
            </c:extLst>
          </c:dPt>
          <c:dPt>
            <c:idx val="16"/>
            <c:bubble3D val="0"/>
            <c:spPr>
              <a:gradFill rotWithShape="1">
                <a:gsLst>
                  <a:gs pos="0">
                    <a:schemeClr val="accent5">
                      <a:lumMod val="80000"/>
                      <a:lumOff val="20000"/>
                      <a:shade val="51000"/>
                      <a:satMod val="130000"/>
                    </a:schemeClr>
                  </a:gs>
                  <a:gs pos="80000">
                    <a:schemeClr val="accent5">
                      <a:lumMod val="80000"/>
                      <a:lumOff val="20000"/>
                      <a:shade val="93000"/>
                      <a:satMod val="130000"/>
                    </a:schemeClr>
                  </a:gs>
                  <a:gs pos="100000">
                    <a:schemeClr val="accent5">
                      <a:lumMod val="80000"/>
                      <a:lumOff val="2000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21-62C0-461D-A826-13C862C6CC6E}"/>
              </c:ext>
            </c:extLst>
          </c:dPt>
          <c:dPt>
            <c:idx val="17"/>
            <c:bubble3D val="0"/>
            <c:spPr>
              <a:gradFill rotWithShape="1">
                <a:gsLst>
                  <a:gs pos="0">
                    <a:schemeClr val="accent6">
                      <a:lumMod val="80000"/>
                      <a:lumOff val="20000"/>
                      <a:shade val="51000"/>
                      <a:satMod val="130000"/>
                    </a:schemeClr>
                  </a:gs>
                  <a:gs pos="80000">
                    <a:schemeClr val="accent6">
                      <a:lumMod val="80000"/>
                      <a:lumOff val="20000"/>
                      <a:shade val="93000"/>
                      <a:satMod val="130000"/>
                    </a:schemeClr>
                  </a:gs>
                  <a:gs pos="100000">
                    <a:schemeClr val="accent6">
                      <a:lumMod val="80000"/>
                      <a:lumOff val="2000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23-62C0-461D-A826-13C862C6CC6E}"/>
              </c:ext>
            </c:extLst>
          </c:dPt>
          <c:dPt>
            <c:idx val="18"/>
            <c:bubble3D val="0"/>
            <c:spPr>
              <a:gradFill rotWithShape="1">
                <a:gsLst>
                  <a:gs pos="0">
                    <a:schemeClr val="accent1">
                      <a:lumMod val="80000"/>
                      <a:shade val="51000"/>
                      <a:satMod val="130000"/>
                    </a:schemeClr>
                  </a:gs>
                  <a:gs pos="80000">
                    <a:schemeClr val="accent1">
                      <a:lumMod val="80000"/>
                      <a:shade val="93000"/>
                      <a:satMod val="130000"/>
                    </a:schemeClr>
                  </a:gs>
                  <a:gs pos="100000">
                    <a:schemeClr val="accent1">
                      <a:lumMod val="8000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25-62C0-461D-A826-13C862C6CC6E}"/>
              </c:ext>
            </c:extLst>
          </c:dPt>
          <c:dPt>
            <c:idx val="19"/>
            <c:bubble3D val="0"/>
            <c:spPr>
              <a:gradFill rotWithShape="1">
                <a:gsLst>
                  <a:gs pos="0">
                    <a:schemeClr val="accent2">
                      <a:lumMod val="80000"/>
                      <a:shade val="51000"/>
                      <a:satMod val="130000"/>
                    </a:schemeClr>
                  </a:gs>
                  <a:gs pos="80000">
                    <a:schemeClr val="accent2">
                      <a:lumMod val="80000"/>
                      <a:shade val="93000"/>
                      <a:satMod val="130000"/>
                    </a:schemeClr>
                  </a:gs>
                  <a:gs pos="100000">
                    <a:schemeClr val="accent2">
                      <a:lumMod val="8000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27-62C0-461D-A826-13C862C6CC6E}"/>
              </c:ext>
            </c:extLst>
          </c:dPt>
          <c:dPt>
            <c:idx val="20"/>
            <c:bubble3D val="0"/>
            <c:spPr>
              <a:gradFill rotWithShape="1">
                <a:gsLst>
                  <a:gs pos="0">
                    <a:schemeClr val="accent3">
                      <a:lumMod val="80000"/>
                      <a:shade val="51000"/>
                      <a:satMod val="130000"/>
                    </a:schemeClr>
                  </a:gs>
                  <a:gs pos="80000">
                    <a:schemeClr val="accent3">
                      <a:lumMod val="80000"/>
                      <a:shade val="93000"/>
                      <a:satMod val="130000"/>
                    </a:schemeClr>
                  </a:gs>
                  <a:gs pos="100000">
                    <a:schemeClr val="accent3">
                      <a:lumMod val="8000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29-62C0-461D-A826-13C862C6CC6E}"/>
              </c:ext>
            </c:extLst>
          </c:dPt>
          <c:dPt>
            <c:idx val="21"/>
            <c:bubble3D val="0"/>
            <c:spPr>
              <a:gradFill rotWithShape="1">
                <a:gsLst>
                  <a:gs pos="0">
                    <a:schemeClr val="accent4">
                      <a:lumMod val="80000"/>
                      <a:shade val="51000"/>
                      <a:satMod val="130000"/>
                    </a:schemeClr>
                  </a:gs>
                  <a:gs pos="80000">
                    <a:schemeClr val="accent4">
                      <a:lumMod val="80000"/>
                      <a:shade val="93000"/>
                      <a:satMod val="130000"/>
                    </a:schemeClr>
                  </a:gs>
                  <a:gs pos="100000">
                    <a:schemeClr val="accent4">
                      <a:lumMod val="8000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2B-62C0-461D-A826-13C862C6CC6E}"/>
              </c:ext>
            </c:extLst>
          </c:dPt>
          <c:dPt>
            <c:idx val="22"/>
            <c:bubble3D val="0"/>
            <c:spPr>
              <a:gradFill rotWithShape="1">
                <a:gsLst>
                  <a:gs pos="0">
                    <a:schemeClr val="accent5">
                      <a:lumMod val="80000"/>
                      <a:shade val="51000"/>
                      <a:satMod val="130000"/>
                    </a:schemeClr>
                  </a:gs>
                  <a:gs pos="80000">
                    <a:schemeClr val="accent5">
                      <a:lumMod val="80000"/>
                      <a:shade val="93000"/>
                      <a:satMod val="130000"/>
                    </a:schemeClr>
                  </a:gs>
                  <a:gs pos="100000">
                    <a:schemeClr val="accent5">
                      <a:lumMod val="8000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2D-62C0-461D-A826-13C862C6CC6E}"/>
              </c:ext>
            </c:extLst>
          </c:dPt>
          <c:dPt>
            <c:idx val="23"/>
            <c:bubble3D val="0"/>
            <c:spPr>
              <a:gradFill rotWithShape="1">
                <a:gsLst>
                  <a:gs pos="0">
                    <a:schemeClr val="accent6">
                      <a:lumMod val="80000"/>
                      <a:shade val="51000"/>
                      <a:satMod val="130000"/>
                    </a:schemeClr>
                  </a:gs>
                  <a:gs pos="80000">
                    <a:schemeClr val="accent6">
                      <a:lumMod val="80000"/>
                      <a:shade val="93000"/>
                      <a:satMod val="130000"/>
                    </a:schemeClr>
                  </a:gs>
                  <a:gs pos="100000">
                    <a:schemeClr val="accent6">
                      <a:lumMod val="8000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2F-62C0-461D-A826-13C862C6CC6E}"/>
              </c:ext>
            </c:extLst>
          </c:dPt>
          <c:dPt>
            <c:idx val="24"/>
            <c:bubble3D val="0"/>
            <c:spPr>
              <a:gradFill rotWithShape="1">
                <a:gsLst>
                  <a:gs pos="0">
                    <a:schemeClr val="accent1">
                      <a:lumMod val="60000"/>
                      <a:lumOff val="40000"/>
                      <a:shade val="51000"/>
                      <a:satMod val="130000"/>
                    </a:schemeClr>
                  </a:gs>
                  <a:gs pos="80000">
                    <a:schemeClr val="accent1">
                      <a:lumMod val="60000"/>
                      <a:lumOff val="40000"/>
                      <a:shade val="93000"/>
                      <a:satMod val="130000"/>
                    </a:schemeClr>
                  </a:gs>
                  <a:gs pos="100000">
                    <a:schemeClr val="accent1">
                      <a:lumMod val="60000"/>
                      <a:lumOff val="4000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31-62C0-461D-A826-13C862C6CC6E}"/>
              </c:ext>
            </c:extLst>
          </c:dPt>
          <c:dPt>
            <c:idx val="25"/>
            <c:bubble3D val="0"/>
            <c:spPr>
              <a:gradFill rotWithShape="1">
                <a:gsLst>
                  <a:gs pos="0">
                    <a:schemeClr val="accent2">
                      <a:lumMod val="60000"/>
                      <a:lumOff val="40000"/>
                      <a:shade val="51000"/>
                      <a:satMod val="130000"/>
                    </a:schemeClr>
                  </a:gs>
                  <a:gs pos="80000">
                    <a:schemeClr val="accent2">
                      <a:lumMod val="60000"/>
                      <a:lumOff val="40000"/>
                      <a:shade val="93000"/>
                      <a:satMod val="130000"/>
                    </a:schemeClr>
                  </a:gs>
                  <a:gs pos="100000">
                    <a:schemeClr val="accent2">
                      <a:lumMod val="60000"/>
                      <a:lumOff val="4000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33-62C0-461D-A826-13C862C6CC6E}"/>
              </c:ext>
            </c:extLst>
          </c:dPt>
          <c:dPt>
            <c:idx val="26"/>
            <c:bubble3D val="0"/>
            <c:spPr>
              <a:gradFill rotWithShape="1">
                <a:gsLst>
                  <a:gs pos="0">
                    <a:schemeClr val="accent3">
                      <a:lumMod val="60000"/>
                      <a:lumOff val="40000"/>
                      <a:shade val="51000"/>
                      <a:satMod val="130000"/>
                    </a:schemeClr>
                  </a:gs>
                  <a:gs pos="80000">
                    <a:schemeClr val="accent3">
                      <a:lumMod val="60000"/>
                      <a:lumOff val="40000"/>
                      <a:shade val="93000"/>
                      <a:satMod val="130000"/>
                    </a:schemeClr>
                  </a:gs>
                  <a:gs pos="100000">
                    <a:schemeClr val="accent3">
                      <a:lumMod val="60000"/>
                      <a:lumOff val="4000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35-62C0-461D-A826-13C862C6CC6E}"/>
              </c:ext>
            </c:extLst>
          </c:dPt>
          <c:dPt>
            <c:idx val="27"/>
            <c:bubble3D val="0"/>
            <c:spPr>
              <a:gradFill rotWithShape="1">
                <a:gsLst>
                  <a:gs pos="0">
                    <a:schemeClr val="accent4">
                      <a:lumMod val="60000"/>
                      <a:lumOff val="40000"/>
                      <a:shade val="51000"/>
                      <a:satMod val="130000"/>
                    </a:schemeClr>
                  </a:gs>
                  <a:gs pos="80000">
                    <a:schemeClr val="accent4">
                      <a:lumMod val="60000"/>
                      <a:lumOff val="40000"/>
                      <a:shade val="93000"/>
                      <a:satMod val="130000"/>
                    </a:schemeClr>
                  </a:gs>
                  <a:gs pos="100000">
                    <a:schemeClr val="accent4">
                      <a:lumMod val="60000"/>
                      <a:lumOff val="4000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37-62C0-461D-A826-13C862C6CC6E}"/>
              </c:ext>
            </c:extLst>
          </c:dPt>
          <c:dLbls>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Sheet1!$A$1:$A$28</c:f>
              <c:strCache>
                <c:ptCount val="28"/>
                <c:pt idx="0">
                  <c:v>巴基斯坦</c:v>
                </c:pt>
                <c:pt idx="1">
                  <c:v>中国</c:v>
                </c:pt>
                <c:pt idx="2">
                  <c:v>尼泊尔</c:v>
                </c:pt>
                <c:pt idx="3">
                  <c:v>约旦</c:v>
                </c:pt>
                <c:pt idx="4">
                  <c:v>伊朗</c:v>
                </c:pt>
                <c:pt idx="5">
                  <c:v>塞拉利昂</c:v>
                </c:pt>
                <c:pt idx="6">
                  <c:v>尼日尔</c:v>
                </c:pt>
                <c:pt idx="7">
                  <c:v>赞比亚</c:v>
                </c:pt>
                <c:pt idx="8">
                  <c:v>坦桑尼亚</c:v>
                </c:pt>
                <c:pt idx="9">
                  <c:v>苏丹</c:v>
                </c:pt>
                <c:pt idx="10">
                  <c:v>美国</c:v>
                </c:pt>
                <c:pt idx="11">
                  <c:v>卢旺达</c:v>
                </c:pt>
                <c:pt idx="12">
                  <c:v>科威特</c:v>
                </c:pt>
                <c:pt idx="13">
                  <c:v>巴林</c:v>
                </c:pt>
                <c:pt idx="14">
                  <c:v>巴勒斯坦</c:v>
                </c:pt>
                <c:pt idx="15">
                  <c:v>印度</c:v>
                </c:pt>
                <c:pt idx="16">
                  <c:v>也门</c:v>
                </c:pt>
                <c:pt idx="17">
                  <c:v>叙利亚</c:v>
                </c:pt>
                <c:pt idx="18">
                  <c:v>泰国</c:v>
                </c:pt>
                <c:pt idx="19">
                  <c:v>索马里</c:v>
                </c:pt>
                <c:pt idx="20">
                  <c:v>尼日利亚</c:v>
                </c:pt>
                <c:pt idx="21">
                  <c:v>莫桑比克</c:v>
                </c:pt>
                <c:pt idx="22">
                  <c:v>马里</c:v>
                </c:pt>
                <c:pt idx="23">
                  <c:v>利比里亚</c:v>
                </c:pt>
                <c:pt idx="24">
                  <c:v>喀麦隆</c:v>
                </c:pt>
                <c:pt idx="25">
                  <c:v>加纳</c:v>
                </c:pt>
                <c:pt idx="26">
                  <c:v>法国</c:v>
                </c:pt>
                <c:pt idx="27">
                  <c:v>多哥</c:v>
                </c:pt>
              </c:strCache>
            </c:strRef>
          </c:cat>
          <c:val>
            <c:numRef>
              <c:f>Sheet1!$B$1:$B$28</c:f>
              <c:numCache>
                <c:formatCode>General</c:formatCode>
                <c:ptCount val="28"/>
                <c:pt idx="0">
                  <c:v>54</c:v>
                </c:pt>
                <c:pt idx="1">
                  <c:v>10</c:v>
                </c:pt>
                <c:pt idx="2">
                  <c:v>6</c:v>
                </c:pt>
                <c:pt idx="3">
                  <c:v>3</c:v>
                </c:pt>
                <c:pt idx="4">
                  <c:v>3</c:v>
                </c:pt>
                <c:pt idx="5">
                  <c:v>3</c:v>
                </c:pt>
                <c:pt idx="6">
                  <c:v>3</c:v>
                </c:pt>
                <c:pt idx="7">
                  <c:v>2</c:v>
                </c:pt>
                <c:pt idx="8">
                  <c:v>2</c:v>
                </c:pt>
                <c:pt idx="9">
                  <c:v>2</c:v>
                </c:pt>
                <c:pt idx="10">
                  <c:v>2</c:v>
                </c:pt>
                <c:pt idx="11">
                  <c:v>2</c:v>
                </c:pt>
                <c:pt idx="12">
                  <c:v>2</c:v>
                </c:pt>
                <c:pt idx="13">
                  <c:v>2</c:v>
                </c:pt>
                <c:pt idx="14">
                  <c:v>2</c:v>
                </c:pt>
                <c:pt idx="15">
                  <c:v>1</c:v>
                </c:pt>
                <c:pt idx="16">
                  <c:v>1</c:v>
                </c:pt>
                <c:pt idx="17">
                  <c:v>1</c:v>
                </c:pt>
                <c:pt idx="18">
                  <c:v>1</c:v>
                </c:pt>
                <c:pt idx="19">
                  <c:v>1</c:v>
                </c:pt>
                <c:pt idx="20">
                  <c:v>1</c:v>
                </c:pt>
                <c:pt idx="21">
                  <c:v>1</c:v>
                </c:pt>
                <c:pt idx="22">
                  <c:v>1</c:v>
                </c:pt>
                <c:pt idx="23">
                  <c:v>1</c:v>
                </c:pt>
                <c:pt idx="24">
                  <c:v>1</c:v>
                </c:pt>
                <c:pt idx="25">
                  <c:v>1</c:v>
                </c:pt>
                <c:pt idx="26">
                  <c:v>1</c:v>
                </c:pt>
                <c:pt idx="27">
                  <c:v>1</c:v>
                </c:pt>
              </c:numCache>
            </c:numRef>
          </c:val>
          <c:extLst>
            <c:ext xmlns:c16="http://schemas.microsoft.com/office/drawing/2014/chart" uri="{C3380CC4-5D6E-409C-BE32-E72D297353CC}">
              <c16:uniqueId val="{00000038-62C0-461D-A826-13C862C6CC6E}"/>
            </c:ext>
          </c:extLst>
        </c:ser>
        <c:dLbls>
          <c:showLegendKey val="0"/>
          <c:showVal val="0"/>
          <c:showCatName val="0"/>
          <c:showSerName val="0"/>
          <c:showPercent val="0"/>
          <c:showBubbleSize val="0"/>
          <c:showLeaderLines val="1"/>
        </c:dLbls>
      </c:pie3DChart>
      <c:spPr>
        <a:noFill/>
        <a:ln>
          <a:noFill/>
        </a:ln>
        <a:effectLst/>
      </c:spPr>
    </c:plotArea>
    <c:legend>
      <c:legendPos val="b"/>
      <c:layout>
        <c:manualLayout>
          <c:xMode val="edge"/>
          <c:yMode val="edge"/>
          <c:x val="7.7656390191500113E-2"/>
          <c:y val="0.6809446226621797"/>
          <c:w val="0.84126780063956774"/>
          <c:h val="0.30121799805614702"/>
        </c:manualLayout>
      </c:layout>
      <c:overlay val="0"/>
      <c:spPr>
        <a:noFill/>
        <a:ln>
          <a:noFill/>
        </a:ln>
        <a:effectLst/>
      </c:spPr>
      <c:txPr>
        <a:bodyPr rot="0" spcFirstLastPara="1" vertOverflow="ellipsis" vert="horz" wrap="square" anchor="ctr" anchorCtr="1"/>
        <a:lstStyle/>
        <a:p>
          <a:pPr>
            <a:defRPr sz="1400" b="1" i="0" u="none" strike="noStrike" kern="1200" baseline="0">
              <a:solidFill>
                <a:schemeClr val="tx1">
                  <a:lumMod val="65000"/>
                  <a:lumOff val="35000"/>
                </a:schemeClr>
              </a:solidFill>
              <a:latin typeface="+mn-ea"/>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spPr>
            <a:solidFill>
              <a:schemeClr val="accent1"/>
            </a:solidFill>
            <a:ln w="19050">
              <a:solidFill>
                <a:schemeClr val="lt1"/>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lumMod val="75000"/>
                        <a:lumOff val="25000"/>
                      </a:schemeClr>
                    </a:solidFill>
                    <a:latin typeface="+mn-lt"/>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Sheet2!$A$1:$A$13</c:f>
              <c:strCache>
                <c:ptCount val="13"/>
                <c:pt idx="0">
                  <c:v>医学</c:v>
                </c:pt>
                <c:pt idx="1">
                  <c:v>电气工程</c:v>
                </c:pt>
                <c:pt idx="2">
                  <c:v>电子信息工程</c:v>
                </c:pt>
                <c:pt idx="3">
                  <c:v>能源与动力</c:v>
                </c:pt>
                <c:pt idx="4">
                  <c:v>管理学</c:v>
                </c:pt>
                <c:pt idx="5">
                  <c:v>计算机科学与技术</c:v>
                </c:pt>
                <c:pt idx="6">
                  <c:v>电子科学与技术</c:v>
                </c:pt>
                <c:pt idx="7">
                  <c:v>机械工程</c:v>
                </c:pt>
                <c:pt idx="8">
                  <c:v>控制科学与工程</c:v>
                </c:pt>
                <c:pt idx="9">
                  <c:v>航空宇航科学与技术</c:v>
                </c:pt>
                <c:pt idx="10">
                  <c:v>经济学类</c:v>
                </c:pt>
                <c:pt idx="11">
                  <c:v>人工智能</c:v>
                </c:pt>
                <c:pt idx="12">
                  <c:v>微电子学与固体电子学</c:v>
                </c:pt>
              </c:strCache>
            </c:strRef>
          </c:cat>
          <c:val>
            <c:numRef>
              <c:f>Sheet2!$B$1:$B$13</c:f>
              <c:numCache>
                <c:formatCode>General</c:formatCode>
                <c:ptCount val="13"/>
                <c:pt idx="0">
                  <c:v>33</c:v>
                </c:pt>
                <c:pt idx="1">
                  <c:v>24</c:v>
                </c:pt>
                <c:pt idx="2">
                  <c:v>12</c:v>
                </c:pt>
                <c:pt idx="3">
                  <c:v>11</c:v>
                </c:pt>
                <c:pt idx="4">
                  <c:v>8</c:v>
                </c:pt>
                <c:pt idx="5">
                  <c:v>6</c:v>
                </c:pt>
                <c:pt idx="6">
                  <c:v>5</c:v>
                </c:pt>
                <c:pt idx="7">
                  <c:v>4</c:v>
                </c:pt>
                <c:pt idx="8">
                  <c:v>3</c:v>
                </c:pt>
                <c:pt idx="9">
                  <c:v>2</c:v>
                </c:pt>
                <c:pt idx="10">
                  <c:v>1</c:v>
                </c:pt>
                <c:pt idx="11">
                  <c:v>1</c:v>
                </c:pt>
                <c:pt idx="12">
                  <c:v>1</c:v>
                </c:pt>
              </c:numCache>
            </c:numRef>
          </c:val>
          <c:extLst>
            <c:ext xmlns:c16="http://schemas.microsoft.com/office/drawing/2014/chart" uri="{C3380CC4-5D6E-409C-BE32-E72D297353CC}">
              <c16:uniqueId val="{00000000-E4C6-4E71-AA31-AEED1BFF5A8E}"/>
            </c:ext>
          </c:extLst>
        </c:ser>
        <c:dLbls>
          <c:showLegendKey val="0"/>
          <c:showVal val="0"/>
          <c:showCatName val="0"/>
          <c:showSerName val="0"/>
          <c:showPercent val="0"/>
          <c:showBubbleSize val="0"/>
        </c:dLbls>
        <c:gapWidth val="150"/>
        <c:axId val="643941696"/>
        <c:axId val="643943328"/>
      </c:barChart>
      <c:valAx>
        <c:axId val="643943328"/>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643941696"/>
        <c:crosses val="autoZero"/>
        <c:crossBetween val="between"/>
      </c:valAx>
      <c:catAx>
        <c:axId val="643941696"/>
        <c:scaling>
          <c:orientation val="minMax"/>
        </c:scaling>
        <c:delete val="0"/>
        <c:axPos val="l"/>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1" i="0" u="none" strike="noStrike" kern="1200" baseline="0">
                <a:solidFill>
                  <a:schemeClr val="tx1">
                    <a:lumMod val="65000"/>
                    <a:lumOff val="35000"/>
                  </a:schemeClr>
                </a:solidFill>
                <a:latin typeface="+mn-lt"/>
                <a:ea typeface="+mn-ea"/>
                <a:cs typeface="+mn-cs"/>
              </a:defRPr>
            </a:pPr>
            <a:endParaRPr lang="zh-CN"/>
          </a:p>
        </c:txPr>
        <c:crossAx val="643943328"/>
        <c:crosses val="autoZero"/>
        <c:auto val="1"/>
        <c:lblAlgn val="ctr"/>
        <c:lblOffset val="100"/>
        <c:noMultiLvlLbl val="0"/>
      </c:catAx>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45">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charts/style2.xml><?xml version="1.0" encoding="utf-8"?>
<cs:chartStyle xmlns:cs="http://schemas.microsoft.com/office/drawing/2012/chartStyle" xmlns:a="http://schemas.openxmlformats.org/drawingml/2006/main" id="26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4299F0C-E5BF-4CD7-8B8C-788DDFCB6B5B}" type="doc">
      <dgm:prSet loTypeId="urn:microsoft.com/office/officeart/2005/8/layout/hList6" loCatId="list" qsTypeId="urn:microsoft.com/office/officeart/2005/8/quickstyle/simple1" qsCatId="simple" csTypeId="urn:microsoft.com/office/officeart/2005/8/colors/accent1_2" csCatId="accent1" phldr="1"/>
      <dgm:spPr/>
    </dgm:pt>
    <dgm:pt modelId="{06003560-6CD1-43EC-838F-D4943400C6C6}">
      <dgm:prSet phldrT="[文本]" custT="1"/>
      <dgm:spPr/>
      <dgm:t>
        <a:bodyPr/>
        <a:lstStyle/>
        <a:p>
          <a:r>
            <a:rPr lang="zh-CN" altLang="en-US" sz="2000" b="1" dirty="0">
              <a:latin typeface="Times New Roman" pitchFamily="18" charset="0"/>
              <a:cs typeface="Times New Roman" pitchFamily="18" charset="0"/>
            </a:rPr>
            <a:t>合作方式</a:t>
          </a:r>
        </a:p>
      </dgm:t>
    </dgm:pt>
    <dgm:pt modelId="{8146BD57-4FFC-49F9-B8C8-D128974A7DDB}" type="parTrans" cxnId="{6CECD019-A293-4BCD-92F5-EF4BAEB2A3E3}">
      <dgm:prSet/>
      <dgm:spPr/>
      <dgm:t>
        <a:bodyPr/>
        <a:lstStyle/>
        <a:p>
          <a:endParaRPr lang="zh-CN" altLang="en-US" sz="2000"/>
        </a:p>
      </dgm:t>
    </dgm:pt>
    <dgm:pt modelId="{0489960A-1758-4DD1-9174-4C6AE72B728C}" type="sibTrans" cxnId="{6CECD019-A293-4BCD-92F5-EF4BAEB2A3E3}">
      <dgm:prSet/>
      <dgm:spPr/>
      <dgm:t>
        <a:bodyPr/>
        <a:lstStyle/>
        <a:p>
          <a:endParaRPr lang="zh-CN" altLang="en-US" sz="2000"/>
        </a:p>
      </dgm:t>
    </dgm:pt>
    <dgm:pt modelId="{94950DCD-A223-45C7-A70D-1B3363F710FC}">
      <dgm:prSet phldrT="[文本]" custT="1"/>
      <dgm:spPr/>
      <dgm:t>
        <a:bodyPr/>
        <a:lstStyle/>
        <a:p>
          <a:r>
            <a:rPr lang="zh-CN" altLang="en-US" sz="2000" b="1" dirty="0">
              <a:latin typeface="Times New Roman" pitchFamily="18" charset="0"/>
              <a:cs typeface="Times New Roman" pitchFamily="18" charset="0"/>
            </a:rPr>
            <a:t>主要国家</a:t>
          </a:r>
        </a:p>
      </dgm:t>
    </dgm:pt>
    <dgm:pt modelId="{432BD21A-0610-4F42-B950-24C95CAD6562}" type="parTrans" cxnId="{457C2D8B-7333-4234-BC07-D9597BD0DFF4}">
      <dgm:prSet/>
      <dgm:spPr/>
      <dgm:t>
        <a:bodyPr/>
        <a:lstStyle/>
        <a:p>
          <a:endParaRPr lang="zh-CN" altLang="en-US" sz="2000"/>
        </a:p>
      </dgm:t>
    </dgm:pt>
    <dgm:pt modelId="{2BB62E72-AF21-4BB4-8BAE-6A906D2FAD79}" type="sibTrans" cxnId="{457C2D8B-7333-4234-BC07-D9597BD0DFF4}">
      <dgm:prSet/>
      <dgm:spPr/>
      <dgm:t>
        <a:bodyPr/>
        <a:lstStyle/>
        <a:p>
          <a:endParaRPr lang="zh-CN" altLang="en-US" sz="2000"/>
        </a:p>
      </dgm:t>
    </dgm:pt>
    <dgm:pt modelId="{C6A1B906-D868-4F05-904B-6222A0107F4D}">
      <dgm:prSet phldrT="[文本]" custT="1"/>
      <dgm:spPr/>
      <dgm:t>
        <a:bodyPr/>
        <a:lstStyle/>
        <a:p>
          <a:r>
            <a:rPr lang="zh-CN" altLang="en-US" sz="2000" b="1" dirty="0">
              <a:latin typeface="Times New Roman" pitchFamily="18" charset="0"/>
              <a:cs typeface="Times New Roman" pitchFamily="18" charset="0"/>
            </a:rPr>
            <a:t>主要领域</a:t>
          </a:r>
        </a:p>
      </dgm:t>
    </dgm:pt>
    <dgm:pt modelId="{E07EE804-3894-45BA-8C3E-91495F9DDF45}" type="parTrans" cxnId="{B31676E3-AB6E-4D39-98E9-B6A0E85E730A}">
      <dgm:prSet/>
      <dgm:spPr/>
      <dgm:t>
        <a:bodyPr/>
        <a:lstStyle/>
        <a:p>
          <a:endParaRPr lang="zh-CN" altLang="en-US" sz="2000"/>
        </a:p>
      </dgm:t>
    </dgm:pt>
    <dgm:pt modelId="{C1BA79EB-4178-4FD5-B3C5-88F3B69146DE}" type="sibTrans" cxnId="{B31676E3-AB6E-4D39-98E9-B6A0E85E730A}">
      <dgm:prSet/>
      <dgm:spPr/>
      <dgm:t>
        <a:bodyPr/>
        <a:lstStyle/>
        <a:p>
          <a:endParaRPr lang="zh-CN" altLang="en-US" sz="2000"/>
        </a:p>
      </dgm:t>
    </dgm:pt>
    <dgm:pt modelId="{EB990CC8-2B97-4415-81A7-D04BA76CA051}">
      <dgm:prSet phldrT="[文本]" custT="1"/>
      <dgm:spPr/>
      <dgm:t>
        <a:bodyPr/>
        <a:lstStyle/>
        <a:p>
          <a:r>
            <a:rPr lang="zh-CN" altLang="en-US" sz="2000" b="1" dirty="0">
              <a:latin typeface="Times New Roman" pitchFamily="18" charset="0"/>
              <a:cs typeface="Times New Roman" pitchFamily="18" charset="0"/>
            </a:rPr>
            <a:t>主要行业</a:t>
          </a:r>
        </a:p>
      </dgm:t>
    </dgm:pt>
    <dgm:pt modelId="{D784600F-0532-4806-B8BD-29D28B2FD98F}" type="parTrans" cxnId="{161D1A91-4517-4335-ADEB-6B23DEC02575}">
      <dgm:prSet/>
      <dgm:spPr/>
      <dgm:t>
        <a:bodyPr/>
        <a:lstStyle/>
        <a:p>
          <a:endParaRPr lang="zh-CN" altLang="en-US" sz="2000"/>
        </a:p>
      </dgm:t>
    </dgm:pt>
    <dgm:pt modelId="{C9EF4DC8-F0B2-4423-902D-F9AAEBC37BAC}" type="sibTrans" cxnId="{161D1A91-4517-4335-ADEB-6B23DEC02575}">
      <dgm:prSet/>
      <dgm:spPr/>
      <dgm:t>
        <a:bodyPr/>
        <a:lstStyle/>
        <a:p>
          <a:endParaRPr lang="zh-CN" altLang="en-US" sz="2000"/>
        </a:p>
      </dgm:t>
    </dgm:pt>
    <dgm:pt modelId="{650876DA-707B-4409-ABB5-92A482CF3939}">
      <dgm:prSet phldrT="[文本]" custT="1"/>
      <dgm:spPr/>
      <dgm:t>
        <a:bodyPr/>
        <a:lstStyle/>
        <a:p>
          <a:r>
            <a:rPr lang="zh-CN" altLang="en-US" sz="2000" b="1" dirty="0">
              <a:latin typeface="Times New Roman" pitchFamily="18" charset="0"/>
              <a:cs typeface="Times New Roman" pitchFamily="18" charset="0"/>
            </a:rPr>
            <a:t>丝路大学联盟</a:t>
          </a:r>
        </a:p>
      </dgm:t>
    </dgm:pt>
    <dgm:pt modelId="{767F3739-EDE9-4858-BCA9-DBB5B96AF202}" type="parTrans" cxnId="{521EBF42-0357-4B80-9AFA-6F8F1E4675D4}">
      <dgm:prSet/>
      <dgm:spPr/>
      <dgm:t>
        <a:bodyPr/>
        <a:lstStyle/>
        <a:p>
          <a:endParaRPr lang="zh-CN" altLang="en-US" sz="2000"/>
        </a:p>
      </dgm:t>
    </dgm:pt>
    <dgm:pt modelId="{5628906B-03CC-4870-B8C5-FCBB2849DDEA}" type="sibTrans" cxnId="{521EBF42-0357-4B80-9AFA-6F8F1E4675D4}">
      <dgm:prSet/>
      <dgm:spPr/>
      <dgm:t>
        <a:bodyPr/>
        <a:lstStyle/>
        <a:p>
          <a:endParaRPr lang="zh-CN" altLang="en-US" sz="2000"/>
        </a:p>
      </dgm:t>
    </dgm:pt>
    <dgm:pt modelId="{14088E95-D068-42F7-888C-616AF2F84549}">
      <dgm:prSet phldrT="[文本]" custT="1"/>
      <dgm:spPr/>
      <dgm:t>
        <a:bodyPr/>
        <a:lstStyle/>
        <a:p>
          <a:r>
            <a:rPr lang="zh-CN" altLang="en-US" sz="2000" b="1" dirty="0">
              <a:latin typeface="Times New Roman" pitchFamily="18" charset="0"/>
              <a:cs typeface="Times New Roman" pitchFamily="18" charset="0"/>
            </a:rPr>
            <a:t>主要企业</a:t>
          </a:r>
        </a:p>
      </dgm:t>
    </dgm:pt>
    <dgm:pt modelId="{94E49D47-9EBF-4D12-B345-F5CEDB479CF1}" type="parTrans" cxnId="{A8A5C31B-668E-4583-9D48-A812D7AA5EC5}">
      <dgm:prSet/>
      <dgm:spPr/>
      <dgm:t>
        <a:bodyPr/>
        <a:lstStyle/>
        <a:p>
          <a:endParaRPr lang="zh-CN" altLang="en-US" sz="2000"/>
        </a:p>
      </dgm:t>
    </dgm:pt>
    <dgm:pt modelId="{9451F756-0246-4226-8FEB-07EAA3438450}" type="sibTrans" cxnId="{A8A5C31B-668E-4583-9D48-A812D7AA5EC5}">
      <dgm:prSet/>
      <dgm:spPr/>
      <dgm:t>
        <a:bodyPr/>
        <a:lstStyle/>
        <a:p>
          <a:endParaRPr lang="zh-CN" altLang="en-US" sz="2000"/>
        </a:p>
      </dgm:t>
    </dgm:pt>
    <dgm:pt modelId="{4BC6674E-6CCE-48DB-B0C9-64F665DD03C1}" type="pres">
      <dgm:prSet presAssocID="{C4299F0C-E5BF-4CD7-8B8C-788DDFCB6B5B}" presName="Name0" presStyleCnt="0">
        <dgm:presLayoutVars>
          <dgm:dir/>
          <dgm:resizeHandles val="exact"/>
        </dgm:presLayoutVars>
      </dgm:prSet>
      <dgm:spPr/>
    </dgm:pt>
    <dgm:pt modelId="{37149339-EF4A-4361-8991-25C5320866AF}" type="pres">
      <dgm:prSet presAssocID="{06003560-6CD1-43EC-838F-D4943400C6C6}" presName="node" presStyleLbl="node1" presStyleIdx="0" presStyleCnt="6">
        <dgm:presLayoutVars>
          <dgm:bulletEnabled val="1"/>
        </dgm:presLayoutVars>
      </dgm:prSet>
      <dgm:spPr/>
    </dgm:pt>
    <dgm:pt modelId="{75A03002-81BE-49D7-8601-D0A54F63737C}" type="pres">
      <dgm:prSet presAssocID="{0489960A-1758-4DD1-9174-4C6AE72B728C}" presName="sibTrans" presStyleCnt="0"/>
      <dgm:spPr/>
    </dgm:pt>
    <dgm:pt modelId="{B5225BAC-173C-46AD-91A0-EB30587A14D5}" type="pres">
      <dgm:prSet presAssocID="{94950DCD-A223-45C7-A70D-1B3363F710FC}" presName="node" presStyleLbl="node1" presStyleIdx="1" presStyleCnt="6">
        <dgm:presLayoutVars>
          <dgm:bulletEnabled val="1"/>
        </dgm:presLayoutVars>
      </dgm:prSet>
      <dgm:spPr/>
    </dgm:pt>
    <dgm:pt modelId="{27C7C53B-5B14-4614-9BCB-8D23E06AB540}" type="pres">
      <dgm:prSet presAssocID="{2BB62E72-AF21-4BB4-8BAE-6A906D2FAD79}" presName="sibTrans" presStyleCnt="0"/>
      <dgm:spPr/>
    </dgm:pt>
    <dgm:pt modelId="{72764856-EC22-4047-A3D1-93519FDCC7BE}" type="pres">
      <dgm:prSet presAssocID="{C6A1B906-D868-4F05-904B-6222A0107F4D}" presName="node" presStyleLbl="node1" presStyleIdx="2" presStyleCnt="6">
        <dgm:presLayoutVars>
          <dgm:bulletEnabled val="1"/>
        </dgm:presLayoutVars>
      </dgm:prSet>
      <dgm:spPr/>
    </dgm:pt>
    <dgm:pt modelId="{9A95CB64-0B8C-41CD-A5BF-A02AA88CEAFE}" type="pres">
      <dgm:prSet presAssocID="{C1BA79EB-4178-4FD5-B3C5-88F3B69146DE}" presName="sibTrans" presStyleCnt="0"/>
      <dgm:spPr/>
    </dgm:pt>
    <dgm:pt modelId="{023B651D-02CF-4C4E-B8ED-354D354CE97B}" type="pres">
      <dgm:prSet presAssocID="{EB990CC8-2B97-4415-81A7-D04BA76CA051}" presName="node" presStyleLbl="node1" presStyleIdx="3" presStyleCnt="6">
        <dgm:presLayoutVars>
          <dgm:bulletEnabled val="1"/>
        </dgm:presLayoutVars>
      </dgm:prSet>
      <dgm:spPr/>
    </dgm:pt>
    <dgm:pt modelId="{7814D670-20CC-4EE4-AAE7-72B46AC4ED87}" type="pres">
      <dgm:prSet presAssocID="{C9EF4DC8-F0B2-4423-902D-F9AAEBC37BAC}" presName="sibTrans" presStyleCnt="0"/>
      <dgm:spPr/>
    </dgm:pt>
    <dgm:pt modelId="{0822A812-5FFB-4E42-9762-EC1110FF5B92}" type="pres">
      <dgm:prSet presAssocID="{650876DA-707B-4409-ABB5-92A482CF3939}" presName="node" presStyleLbl="node1" presStyleIdx="4" presStyleCnt="6">
        <dgm:presLayoutVars>
          <dgm:bulletEnabled val="1"/>
        </dgm:presLayoutVars>
      </dgm:prSet>
      <dgm:spPr/>
    </dgm:pt>
    <dgm:pt modelId="{771C2A1D-4A2A-4F2C-9636-8684C35D531E}" type="pres">
      <dgm:prSet presAssocID="{5628906B-03CC-4870-B8C5-FCBB2849DDEA}" presName="sibTrans" presStyleCnt="0"/>
      <dgm:spPr/>
    </dgm:pt>
    <dgm:pt modelId="{A1665A1D-6D67-4B84-8B05-2ECF6F1BADB6}" type="pres">
      <dgm:prSet presAssocID="{14088E95-D068-42F7-888C-616AF2F84549}" presName="node" presStyleLbl="node1" presStyleIdx="5" presStyleCnt="6">
        <dgm:presLayoutVars>
          <dgm:bulletEnabled val="1"/>
        </dgm:presLayoutVars>
      </dgm:prSet>
      <dgm:spPr/>
    </dgm:pt>
  </dgm:ptLst>
  <dgm:cxnLst>
    <dgm:cxn modelId="{D3AA375D-A10C-4BCE-87CB-E384FE56B46E}" type="presOf" srcId="{C6A1B906-D868-4F05-904B-6222A0107F4D}" destId="{72764856-EC22-4047-A3D1-93519FDCC7BE}" srcOrd="0" destOrd="0" presId="urn:microsoft.com/office/officeart/2005/8/layout/hList6"/>
    <dgm:cxn modelId="{521EBF42-0357-4B80-9AFA-6F8F1E4675D4}" srcId="{C4299F0C-E5BF-4CD7-8B8C-788DDFCB6B5B}" destId="{650876DA-707B-4409-ABB5-92A482CF3939}" srcOrd="4" destOrd="0" parTransId="{767F3739-EDE9-4858-BCA9-DBB5B96AF202}" sibTransId="{5628906B-03CC-4870-B8C5-FCBB2849DDEA}"/>
    <dgm:cxn modelId="{3ED02507-B021-4216-8581-4249FC4B369F}" type="presOf" srcId="{14088E95-D068-42F7-888C-616AF2F84549}" destId="{A1665A1D-6D67-4B84-8B05-2ECF6F1BADB6}" srcOrd="0" destOrd="0" presId="urn:microsoft.com/office/officeart/2005/8/layout/hList6"/>
    <dgm:cxn modelId="{65EE786C-2CFA-4578-A18D-29519E42292B}" type="presOf" srcId="{C4299F0C-E5BF-4CD7-8B8C-788DDFCB6B5B}" destId="{4BC6674E-6CCE-48DB-B0C9-64F665DD03C1}" srcOrd="0" destOrd="0" presId="urn:microsoft.com/office/officeart/2005/8/layout/hList6"/>
    <dgm:cxn modelId="{8FE95D6F-4A06-442F-A3F8-8A5A6E7D7803}" type="presOf" srcId="{650876DA-707B-4409-ABB5-92A482CF3939}" destId="{0822A812-5FFB-4E42-9762-EC1110FF5B92}" srcOrd="0" destOrd="0" presId="urn:microsoft.com/office/officeart/2005/8/layout/hList6"/>
    <dgm:cxn modelId="{9A85220D-2895-4081-83D5-16672363A6DF}" type="presOf" srcId="{06003560-6CD1-43EC-838F-D4943400C6C6}" destId="{37149339-EF4A-4361-8991-25C5320866AF}" srcOrd="0" destOrd="0" presId="urn:microsoft.com/office/officeart/2005/8/layout/hList6"/>
    <dgm:cxn modelId="{B31676E3-AB6E-4D39-98E9-B6A0E85E730A}" srcId="{C4299F0C-E5BF-4CD7-8B8C-788DDFCB6B5B}" destId="{C6A1B906-D868-4F05-904B-6222A0107F4D}" srcOrd="2" destOrd="0" parTransId="{E07EE804-3894-45BA-8C3E-91495F9DDF45}" sibTransId="{C1BA79EB-4178-4FD5-B3C5-88F3B69146DE}"/>
    <dgm:cxn modelId="{A8A5C31B-668E-4583-9D48-A812D7AA5EC5}" srcId="{C4299F0C-E5BF-4CD7-8B8C-788DDFCB6B5B}" destId="{14088E95-D068-42F7-888C-616AF2F84549}" srcOrd="5" destOrd="0" parTransId="{94E49D47-9EBF-4D12-B345-F5CEDB479CF1}" sibTransId="{9451F756-0246-4226-8FEB-07EAA3438450}"/>
    <dgm:cxn modelId="{FEBD36D0-00EF-4E4B-A44D-960CB5575EFD}" type="presOf" srcId="{94950DCD-A223-45C7-A70D-1B3363F710FC}" destId="{B5225BAC-173C-46AD-91A0-EB30587A14D5}" srcOrd="0" destOrd="0" presId="urn:microsoft.com/office/officeart/2005/8/layout/hList6"/>
    <dgm:cxn modelId="{161D1A91-4517-4335-ADEB-6B23DEC02575}" srcId="{C4299F0C-E5BF-4CD7-8B8C-788DDFCB6B5B}" destId="{EB990CC8-2B97-4415-81A7-D04BA76CA051}" srcOrd="3" destOrd="0" parTransId="{D784600F-0532-4806-B8BD-29D28B2FD98F}" sibTransId="{C9EF4DC8-F0B2-4423-902D-F9AAEBC37BAC}"/>
    <dgm:cxn modelId="{6CECD019-A293-4BCD-92F5-EF4BAEB2A3E3}" srcId="{C4299F0C-E5BF-4CD7-8B8C-788DDFCB6B5B}" destId="{06003560-6CD1-43EC-838F-D4943400C6C6}" srcOrd="0" destOrd="0" parTransId="{8146BD57-4FFC-49F9-B8C8-D128974A7DDB}" sibTransId="{0489960A-1758-4DD1-9174-4C6AE72B728C}"/>
    <dgm:cxn modelId="{2FFE246F-729A-4DDA-936F-FFE4141282A1}" type="presOf" srcId="{EB990CC8-2B97-4415-81A7-D04BA76CA051}" destId="{023B651D-02CF-4C4E-B8ED-354D354CE97B}" srcOrd="0" destOrd="0" presId="urn:microsoft.com/office/officeart/2005/8/layout/hList6"/>
    <dgm:cxn modelId="{457C2D8B-7333-4234-BC07-D9597BD0DFF4}" srcId="{C4299F0C-E5BF-4CD7-8B8C-788DDFCB6B5B}" destId="{94950DCD-A223-45C7-A70D-1B3363F710FC}" srcOrd="1" destOrd="0" parTransId="{432BD21A-0610-4F42-B950-24C95CAD6562}" sibTransId="{2BB62E72-AF21-4BB4-8BAE-6A906D2FAD79}"/>
    <dgm:cxn modelId="{4930DD5B-C962-46E7-A4CF-8CF625CA2BDB}" type="presParOf" srcId="{4BC6674E-6CCE-48DB-B0C9-64F665DD03C1}" destId="{37149339-EF4A-4361-8991-25C5320866AF}" srcOrd="0" destOrd="0" presId="urn:microsoft.com/office/officeart/2005/8/layout/hList6"/>
    <dgm:cxn modelId="{CAFB2D49-A3A3-4BE4-A6A9-87235D34BC49}" type="presParOf" srcId="{4BC6674E-6CCE-48DB-B0C9-64F665DD03C1}" destId="{75A03002-81BE-49D7-8601-D0A54F63737C}" srcOrd="1" destOrd="0" presId="urn:microsoft.com/office/officeart/2005/8/layout/hList6"/>
    <dgm:cxn modelId="{0F127CA0-262D-4EBB-9A83-5ADFFB6430BB}" type="presParOf" srcId="{4BC6674E-6CCE-48DB-B0C9-64F665DD03C1}" destId="{B5225BAC-173C-46AD-91A0-EB30587A14D5}" srcOrd="2" destOrd="0" presId="urn:microsoft.com/office/officeart/2005/8/layout/hList6"/>
    <dgm:cxn modelId="{FDDA4EFF-DB00-4BDC-8DA2-2AFE73BC581C}" type="presParOf" srcId="{4BC6674E-6CCE-48DB-B0C9-64F665DD03C1}" destId="{27C7C53B-5B14-4614-9BCB-8D23E06AB540}" srcOrd="3" destOrd="0" presId="urn:microsoft.com/office/officeart/2005/8/layout/hList6"/>
    <dgm:cxn modelId="{EFEE1D06-3F03-4F13-A985-511E66519E1A}" type="presParOf" srcId="{4BC6674E-6CCE-48DB-B0C9-64F665DD03C1}" destId="{72764856-EC22-4047-A3D1-93519FDCC7BE}" srcOrd="4" destOrd="0" presId="urn:microsoft.com/office/officeart/2005/8/layout/hList6"/>
    <dgm:cxn modelId="{E00C6EAA-5148-4EF0-A624-6B0898524FB9}" type="presParOf" srcId="{4BC6674E-6CCE-48DB-B0C9-64F665DD03C1}" destId="{9A95CB64-0B8C-41CD-A5BF-A02AA88CEAFE}" srcOrd="5" destOrd="0" presId="urn:microsoft.com/office/officeart/2005/8/layout/hList6"/>
    <dgm:cxn modelId="{9D28D4C4-9C23-47D1-B4F0-0041B2A0658E}" type="presParOf" srcId="{4BC6674E-6CCE-48DB-B0C9-64F665DD03C1}" destId="{023B651D-02CF-4C4E-B8ED-354D354CE97B}" srcOrd="6" destOrd="0" presId="urn:microsoft.com/office/officeart/2005/8/layout/hList6"/>
    <dgm:cxn modelId="{BB500D1E-B876-4CE0-9FDE-F421FA231D50}" type="presParOf" srcId="{4BC6674E-6CCE-48DB-B0C9-64F665DD03C1}" destId="{7814D670-20CC-4EE4-AAE7-72B46AC4ED87}" srcOrd="7" destOrd="0" presId="urn:microsoft.com/office/officeart/2005/8/layout/hList6"/>
    <dgm:cxn modelId="{9A4E0921-C248-4832-B126-D759FFD5C8B7}" type="presParOf" srcId="{4BC6674E-6CCE-48DB-B0C9-64F665DD03C1}" destId="{0822A812-5FFB-4E42-9762-EC1110FF5B92}" srcOrd="8" destOrd="0" presId="urn:microsoft.com/office/officeart/2005/8/layout/hList6"/>
    <dgm:cxn modelId="{12EF7A05-2CA5-473F-B69F-36569C80FF80}" type="presParOf" srcId="{4BC6674E-6CCE-48DB-B0C9-64F665DD03C1}" destId="{771C2A1D-4A2A-4F2C-9636-8684C35D531E}" srcOrd="9" destOrd="0" presId="urn:microsoft.com/office/officeart/2005/8/layout/hList6"/>
    <dgm:cxn modelId="{4A5F4D80-98F5-48F9-AB4B-E2F7D0FE645E}" type="presParOf" srcId="{4BC6674E-6CCE-48DB-B0C9-64F665DD03C1}" destId="{A1665A1D-6D67-4B84-8B05-2ECF6F1BADB6}" srcOrd="10" destOrd="0" presId="urn:microsoft.com/office/officeart/2005/8/layout/h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149339-EF4A-4361-8991-25C5320866AF}">
      <dsp:nvSpPr>
        <dsp:cNvPr id="0" name=""/>
        <dsp:cNvSpPr/>
      </dsp:nvSpPr>
      <dsp:spPr>
        <a:xfrm rot="16200000">
          <a:off x="-1281873" y="1283188"/>
          <a:ext cx="3086099" cy="519722"/>
        </a:xfrm>
        <a:prstGeom prst="flowChartManualOperati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0" tIns="0" rIns="127000" bIns="0" numCol="1" spcCol="1270" anchor="ctr" anchorCtr="0">
          <a:noAutofit/>
        </a:bodyPr>
        <a:lstStyle/>
        <a:p>
          <a:pPr marL="0" lvl="0" indent="0" algn="ctr" defTabSz="889000">
            <a:lnSpc>
              <a:spcPct val="90000"/>
            </a:lnSpc>
            <a:spcBef>
              <a:spcPct val="0"/>
            </a:spcBef>
            <a:spcAft>
              <a:spcPct val="35000"/>
            </a:spcAft>
            <a:buNone/>
          </a:pPr>
          <a:r>
            <a:rPr lang="zh-CN" altLang="en-US" sz="2000" b="1" kern="1200" dirty="0">
              <a:latin typeface="Times New Roman" pitchFamily="18" charset="0"/>
              <a:cs typeface="Times New Roman" pitchFamily="18" charset="0"/>
            </a:rPr>
            <a:t>合作方式</a:t>
          </a:r>
        </a:p>
      </dsp:txBody>
      <dsp:txXfrm rot="5400000">
        <a:off x="1315" y="617220"/>
        <a:ext cx="519722" cy="1851659"/>
      </dsp:txXfrm>
    </dsp:sp>
    <dsp:sp modelId="{B5225BAC-173C-46AD-91A0-EB30587A14D5}">
      <dsp:nvSpPr>
        <dsp:cNvPr id="0" name=""/>
        <dsp:cNvSpPr/>
      </dsp:nvSpPr>
      <dsp:spPr>
        <a:xfrm rot="16200000">
          <a:off x="-723172" y="1283188"/>
          <a:ext cx="3086099" cy="519722"/>
        </a:xfrm>
        <a:prstGeom prst="flowChartManualOperati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0" tIns="0" rIns="127000" bIns="0" numCol="1" spcCol="1270" anchor="ctr" anchorCtr="0">
          <a:noAutofit/>
        </a:bodyPr>
        <a:lstStyle/>
        <a:p>
          <a:pPr marL="0" lvl="0" indent="0" algn="ctr" defTabSz="889000">
            <a:lnSpc>
              <a:spcPct val="90000"/>
            </a:lnSpc>
            <a:spcBef>
              <a:spcPct val="0"/>
            </a:spcBef>
            <a:spcAft>
              <a:spcPct val="35000"/>
            </a:spcAft>
            <a:buNone/>
          </a:pPr>
          <a:r>
            <a:rPr lang="zh-CN" altLang="en-US" sz="2000" b="1" kern="1200" dirty="0">
              <a:latin typeface="Times New Roman" pitchFamily="18" charset="0"/>
              <a:cs typeface="Times New Roman" pitchFamily="18" charset="0"/>
            </a:rPr>
            <a:t>主要国家</a:t>
          </a:r>
        </a:p>
      </dsp:txBody>
      <dsp:txXfrm rot="5400000">
        <a:off x="560016" y="617220"/>
        <a:ext cx="519722" cy="1851659"/>
      </dsp:txXfrm>
    </dsp:sp>
    <dsp:sp modelId="{72764856-EC22-4047-A3D1-93519FDCC7BE}">
      <dsp:nvSpPr>
        <dsp:cNvPr id="0" name=""/>
        <dsp:cNvSpPr/>
      </dsp:nvSpPr>
      <dsp:spPr>
        <a:xfrm rot="16200000">
          <a:off x="-164470" y="1283188"/>
          <a:ext cx="3086099" cy="519722"/>
        </a:xfrm>
        <a:prstGeom prst="flowChartManualOperati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0" tIns="0" rIns="127000" bIns="0" numCol="1" spcCol="1270" anchor="ctr" anchorCtr="0">
          <a:noAutofit/>
        </a:bodyPr>
        <a:lstStyle/>
        <a:p>
          <a:pPr marL="0" lvl="0" indent="0" algn="ctr" defTabSz="889000">
            <a:lnSpc>
              <a:spcPct val="90000"/>
            </a:lnSpc>
            <a:spcBef>
              <a:spcPct val="0"/>
            </a:spcBef>
            <a:spcAft>
              <a:spcPct val="35000"/>
            </a:spcAft>
            <a:buNone/>
          </a:pPr>
          <a:r>
            <a:rPr lang="zh-CN" altLang="en-US" sz="2000" b="1" kern="1200" dirty="0">
              <a:latin typeface="Times New Roman" pitchFamily="18" charset="0"/>
              <a:cs typeface="Times New Roman" pitchFamily="18" charset="0"/>
            </a:rPr>
            <a:t>主要领域</a:t>
          </a:r>
        </a:p>
      </dsp:txBody>
      <dsp:txXfrm rot="5400000">
        <a:off x="1118718" y="617220"/>
        <a:ext cx="519722" cy="1851659"/>
      </dsp:txXfrm>
    </dsp:sp>
    <dsp:sp modelId="{023B651D-02CF-4C4E-B8ED-354D354CE97B}">
      <dsp:nvSpPr>
        <dsp:cNvPr id="0" name=""/>
        <dsp:cNvSpPr/>
      </dsp:nvSpPr>
      <dsp:spPr>
        <a:xfrm rot="16200000">
          <a:off x="394230" y="1283188"/>
          <a:ext cx="3086099" cy="519722"/>
        </a:xfrm>
        <a:prstGeom prst="flowChartManualOperati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0" tIns="0" rIns="127000" bIns="0" numCol="1" spcCol="1270" anchor="ctr" anchorCtr="0">
          <a:noAutofit/>
        </a:bodyPr>
        <a:lstStyle/>
        <a:p>
          <a:pPr marL="0" lvl="0" indent="0" algn="ctr" defTabSz="889000">
            <a:lnSpc>
              <a:spcPct val="90000"/>
            </a:lnSpc>
            <a:spcBef>
              <a:spcPct val="0"/>
            </a:spcBef>
            <a:spcAft>
              <a:spcPct val="35000"/>
            </a:spcAft>
            <a:buNone/>
          </a:pPr>
          <a:r>
            <a:rPr lang="zh-CN" altLang="en-US" sz="2000" b="1" kern="1200" dirty="0">
              <a:latin typeface="Times New Roman" pitchFamily="18" charset="0"/>
              <a:cs typeface="Times New Roman" pitchFamily="18" charset="0"/>
            </a:rPr>
            <a:t>主要行业</a:t>
          </a:r>
        </a:p>
      </dsp:txBody>
      <dsp:txXfrm rot="5400000">
        <a:off x="1677418" y="617220"/>
        <a:ext cx="519722" cy="1851659"/>
      </dsp:txXfrm>
    </dsp:sp>
    <dsp:sp modelId="{0822A812-5FFB-4E42-9762-EC1110FF5B92}">
      <dsp:nvSpPr>
        <dsp:cNvPr id="0" name=""/>
        <dsp:cNvSpPr/>
      </dsp:nvSpPr>
      <dsp:spPr>
        <a:xfrm rot="16200000">
          <a:off x="952932" y="1283188"/>
          <a:ext cx="3086099" cy="519722"/>
        </a:xfrm>
        <a:prstGeom prst="flowChartManualOperati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0" tIns="0" rIns="127000" bIns="0" numCol="1" spcCol="1270" anchor="ctr" anchorCtr="0">
          <a:noAutofit/>
        </a:bodyPr>
        <a:lstStyle/>
        <a:p>
          <a:pPr marL="0" lvl="0" indent="0" algn="ctr" defTabSz="889000">
            <a:lnSpc>
              <a:spcPct val="90000"/>
            </a:lnSpc>
            <a:spcBef>
              <a:spcPct val="0"/>
            </a:spcBef>
            <a:spcAft>
              <a:spcPct val="35000"/>
            </a:spcAft>
            <a:buNone/>
          </a:pPr>
          <a:r>
            <a:rPr lang="zh-CN" altLang="en-US" sz="2000" b="1" kern="1200" dirty="0">
              <a:latin typeface="Times New Roman" pitchFamily="18" charset="0"/>
              <a:cs typeface="Times New Roman" pitchFamily="18" charset="0"/>
            </a:rPr>
            <a:t>丝路大学联盟</a:t>
          </a:r>
        </a:p>
      </dsp:txBody>
      <dsp:txXfrm rot="5400000">
        <a:off x="2236120" y="617220"/>
        <a:ext cx="519722" cy="1851659"/>
      </dsp:txXfrm>
    </dsp:sp>
    <dsp:sp modelId="{A1665A1D-6D67-4B84-8B05-2ECF6F1BADB6}">
      <dsp:nvSpPr>
        <dsp:cNvPr id="0" name=""/>
        <dsp:cNvSpPr/>
      </dsp:nvSpPr>
      <dsp:spPr>
        <a:xfrm rot="16200000">
          <a:off x="1511633" y="1283188"/>
          <a:ext cx="3086099" cy="519722"/>
        </a:xfrm>
        <a:prstGeom prst="flowChartManualOperati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0" tIns="0" rIns="127000" bIns="0" numCol="1" spcCol="1270" anchor="ctr" anchorCtr="0">
          <a:noAutofit/>
        </a:bodyPr>
        <a:lstStyle/>
        <a:p>
          <a:pPr marL="0" lvl="0" indent="0" algn="ctr" defTabSz="889000">
            <a:lnSpc>
              <a:spcPct val="90000"/>
            </a:lnSpc>
            <a:spcBef>
              <a:spcPct val="0"/>
            </a:spcBef>
            <a:spcAft>
              <a:spcPct val="35000"/>
            </a:spcAft>
            <a:buNone/>
          </a:pPr>
          <a:r>
            <a:rPr lang="zh-CN" altLang="en-US" sz="2000" b="1" kern="1200" dirty="0">
              <a:latin typeface="Times New Roman" pitchFamily="18" charset="0"/>
              <a:cs typeface="Times New Roman" pitchFamily="18" charset="0"/>
            </a:rPr>
            <a:t>主要企业</a:t>
          </a:r>
        </a:p>
      </dsp:txBody>
      <dsp:txXfrm rot="5400000">
        <a:off x="2794821" y="617220"/>
        <a:ext cx="519722" cy="1851659"/>
      </dsp:txXfrm>
    </dsp:sp>
  </dsp:spTree>
</dsp:drawing>
</file>

<file path=ppt/diagrams/layout1.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2C1BD5E-94DF-4AC8-B03E-9D5A7C74F926}" type="datetimeFigureOut">
              <a:rPr lang="zh-CN" altLang="en-US" smtClean="0"/>
              <a:pPr/>
              <a:t>2016-7-22</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935E97AF-8C74-474A-822C-35EF2900D332}" type="slidenum">
              <a:rPr lang="zh-CN" altLang="en-US" smtClean="0"/>
              <a:pPr/>
              <a:t>‹#›</a:t>
            </a:fld>
            <a:endParaRPr lang="zh-CN" altLang="en-US"/>
          </a:p>
        </p:txBody>
      </p:sp>
    </p:spTree>
    <p:extLst>
      <p:ext uri="{BB962C8B-B14F-4D97-AF65-F5344CB8AC3E}">
        <p14:creationId xmlns:p14="http://schemas.microsoft.com/office/powerpoint/2010/main" val="231008702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itchFamily="34" charset="0"/>
                <a:ea typeface="宋体" pitchFamily="2" charset="-122"/>
              </a:defRPr>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itchFamily="34" charset="0"/>
                <a:ea typeface="宋体" pitchFamily="2" charset="-122"/>
              </a:defRPr>
            </a:lvl1pPr>
          </a:lstStyle>
          <a:p>
            <a:pPr>
              <a:defRPr/>
            </a:pPr>
            <a:fld id="{7AE78185-A66B-49E4-8708-07D66F2FE233}" type="datetimeFigureOut">
              <a:rPr lang="zh-CN" altLang="en-US"/>
              <a:pPr>
                <a:defRPr/>
              </a:pPr>
              <a:t>2016-7-22</a:t>
            </a:fld>
            <a:endParaRPr lang="zh-CN" altLang="en-US"/>
          </a:p>
        </p:txBody>
      </p:sp>
      <p:sp>
        <p:nvSpPr>
          <p:cNvPr id="4" name="幻灯片图像占位符 3"/>
          <p:cNvSpPr>
            <a:spLocks noGrp="1" noRot="1" noChangeAspect="1"/>
          </p:cNvSpPr>
          <p:nvPr>
            <p:ph type="sldImg" idx="2"/>
          </p:nvPr>
        </p:nvSpPr>
        <p:spPr>
          <a:xfrm>
            <a:off x="685800" y="685800"/>
            <a:ext cx="5486400" cy="34290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Arial" pitchFamily="34" charset="0"/>
                <a:ea typeface="宋体" pitchFamily="2" charset="-122"/>
              </a:defRPr>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Arial" pitchFamily="34" charset="0"/>
                <a:ea typeface="宋体" pitchFamily="2" charset="-122"/>
              </a:defRPr>
            </a:lvl1pPr>
          </a:lstStyle>
          <a:p>
            <a:pPr>
              <a:defRPr/>
            </a:pPr>
            <a:fld id="{41CDD771-3FC8-49E3-A859-6D14739BB5DC}" type="slidenum">
              <a:rPr lang="zh-CN" altLang="en-US"/>
              <a:pPr>
                <a:defRPr/>
              </a:pPr>
              <a:t>‹#›</a:t>
            </a:fld>
            <a:endParaRPr lang="zh-CN" altLang="en-US"/>
          </a:p>
        </p:txBody>
      </p:sp>
    </p:spTree>
    <p:extLst>
      <p:ext uri="{BB962C8B-B14F-4D97-AF65-F5344CB8AC3E}">
        <p14:creationId xmlns:p14="http://schemas.microsoft.com/office/powerpoint/2010/main" val="180373213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41CDD771-3FC8-49E3-A859-6D14739BB5DC}" type="slidenum">
              <a:rPr lang="zh-CN" altLang="en-US" smtClean="0"/>
              <a:pPr>
                <a:defRPr/>
              </a:pPr>
              <a:t>1</a:t>
            </a:fld>
            <a:endParaRPr lang="zh-CN" altLang="en-US"/>
          </a:p>
        </p:txBody>
      </p:sp>
    </p:spTree>
    <p:extLst>
      <p:ext uri="{BB962C8B-B14F-4D97-AF65-F5344CB8AC3E}">
        <p14:creationId xmlns:p14="http://schemas.microsoft.com/office/powerpoint/2010/main" val="6166027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41CDD771-3FC8-49E3-A859-6D14739BB5DC}" type="slidenum">
              <a:rPr lang="zh-CN" altLang="en-US" smtClean="0"/>
              <a:pPr>
                <a:defRPr/>
              </a:pPr>
              <a:t>10</a:t>
            </a:fld>
            <a:endParaRPr lang="zh-CN" altLang="en-US"/>
          </a:p>
        </p:txBody>
      </p:sp>
    </p:spTree>
    <p:extLst>
      <p:ext uri="{BB962C8B-B14F-4D97-AF65-F5344CB8AC3E}">
        <p14:creationId xmlns:p14="http://schemas.microsoft.com/office/powerpoint/2010/main" val="36597622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41CDD771-3FC8-49E3-A859-6D14739BB5DC}" type="slidenum">
              <a:rPr lang="zh-CN" altLang="en-US" smtClean="0"/>
              <a:pPr>
                <a:defRPr/>
              </a:pPr>
              <a:t>11</a:t>
            </a:fld>
            <a:endParaRPr lang="zh-CN" altLang="en-US"/>
          </a:p>
        </p:txBody>
      </p:sp>
    </p:spTree>
    <p:extLst>
      <p:ext uri="{BB962C8B-B14F-4D97-AF65-F5344CB8AC3E}">
        <p14:creationId xmlns:p14="http://schemas.microsoft.com/office/powerpoint/2010/main" val="5097601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41CDD771-3FC8-49E3-A859-6D14739BB5DC}" type="slidenum">
              <a:rPr lang="zh-CN" altLang="en-US" smtClean="0"/>
              <a:pPr>
                <a:defRPr/>
              </a:pPr>
              <a:t>12</a:t>
            </a:fld>
            <a:endParaRPr lang="zh-CN" altLang="en-US"/>
          </a:p>
        </p:txBody>
      </p:sp>
    </p:spTree>
    <p:extLst>
      <p:ext uri="{BB962C8B-B14F-4D97-AF65-F5344CB8AC3E}">
        <p14:creationId xmlns:p14="http://schemas.microsoft.com/office/powerpoint/2010/main" val="31588006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41CDD771-3FC8-49E3-A859-6D14739BB5DC}" type="slidenum">
              <a:rPr lang="zh-CN" altLang="en-US" smtClean="0"/>
              <a:pPr>
                <a:defRPr/>
              </a:pPr>
              <a:t>13</a:t>
            </a:fld>
            <a:endParaRPr lang="zh-CN" altLang="en-US"/>
          </a:p>
        </p:txBody>
      </p:sp>
    </p:spTree>
    <p:extLst>
      <p:ext uri="{BB962C8B-B14F-4D97-AF65-F5344CB8AC3E}">
        <p14:creationId xmlns:p14="http://schemas.microsoft.com/office/powerpoint/2010/main" val="10999833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41CDD771-3FC8-49E3-A859-6D14739BB5DC}" type="slidenum">
              <a:rPr lang="zh-CN" altLang="en-US" smtClean="0"/>
              <a:pPr>
                <a:defRPr/>
              </a:pPr>
              <a:t>19</a:t>
            </a:fld>
            <a:endParaRPr lang="zh-CN" altLang="en-US"/>
          </a:p>
        </p:txBody>
      </p:sp>
    </p:spTree>
    <p:extLst>
      <p:ext uri="{BB962C8B-B14F-4D97-AF65-F5344CB8AC3E}">
        <p14:creationId xmlns:p14="http://schemas.microsoft.com/office/powerpoint/2010/main" val="19796152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41CDD771-3FC8-49E3-A859-6D14739BB5DC}" type="slidenum">
              <a:rPr lang="zh-CN" altLang="en-US" smtClean="0"/>
              <a:pPr>
                <a:defRPr/>
              </a:pPr>
              <a:t>20</a:t>
            </a:fld>
            <a:endParaRPr lang="zh-CN" altLang="en-US"/>
          </a:p>
        </p:txBody>
      </p:sp>
    </p:spTree>
    <p:extLst>
      <p:ext uri="{BB962C8B-B14F-4D97-AF65-F5344CB8AC3E}">
        <p14:creationId xmlns:p14="http://schemas.microsoft.com/office/powerpoint/2010/main" val="16493479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41CDD771-3FC8-49E3-A859-6D14739BB5DC}" type="slidenum">
              <a:rPr lang="zh-CN" altLang="en-US" smtClean="0"/>
              <a:pPr>
                <a:defRPr/>
              </a:pPr>
              <a:t>21</a:t>
            </a:fld>
            <a:endParaRPr lang="zh-CN" altLang="en-US"/>
          </a:p>
        </p:txBody>
      </p:sp>
    </p:spTree>
    <p:extLst>
      <p:ext uri="{BB962C8B-B14F-4D97-AF65-F5344CB8AC3E}">
        <p14:creationId xmlns:p14="http://schemas.microsoft.com/office/powerpoint/2010/main" val="17628845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2"/>
          <p:cNvSpPr>
            <a:spLocks noGrp="1" noRot="1" noChangeAspect="1" noChangeArrowheads="1" noTextEdit="1"/>
          </p:cNvSpPr>
          <p:nvPr>
            <p:ph type="sldImg"/>
          </p:nvPr>
        </p:nvSpPr>
        <p:spPr>
          <a:xfrm>
            <a:off x="685800" y="685800"/>
            <a:ext cx="5486400" cy="3429000"/>
          </a:xfrm>
          <a:ln/>
        </p:spPr>
      </p:sp>
      <p:sp>
        <p:nvSpPr>
          <p:cNvPr id="162819" name="Rectangle 3"/>
          <p:cNvSpPr>
            <a:spLocks noGrp="1" noChangeArrowheads="1"/>
          </p:cNvSpPr>
          <p:nvPr>
            <p:ph type="body" idx="1"/>
          </p:nvPr>
        </p:nvSpPr>
        <p:spPr>
          <a:xfrm>
            <a:off x="913991" y="4342939"/>
            <a:ext cx="5030018" cy="4116005"/>
          </a:xfrm>
          <a:noFill/>
        </p:spPr>
        <p:txBody>
          <a:bodyPr/>
          <a:lstStyle/>
          <a:p>
            <a:pPr eaLnBrk="1" hangingPunct="1"/>
            <a:endParaRPr lang="zh-CN" altLang="zh-CN"/>
          </a:p>
        </p:txBody>
      </p:sp>
    </p:spTree>
    <p:extLst>
      <p:ext uri="{BB962C8B-B14F-4D97-AF65-F5344CB8AC3E}">
        <p14:creationId xmlns:p14="http://schemas.microsoft.com/office/powerpoint/2010/main" val="7015868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41CDD771-3FC8-49E3-A859-6D14739BB5DC}" type="slidenum">
              <a:rPr lang="zh-CN" altLang="en-US" smtClean="0"/>
              <a:pPr>
                <a:defRPr/>
              </a:pPr>
              <a:t>28</a:t>
            </a:fld>
            <a:endParaRPr lang="zh-CN" altLang="en-US"/>
          </a:p>
        </p:txBody>
      </p:sp>
    </p:spTree>
    <p:extLst>
      <p:ext uri="{BB962C8B-B14F-4D97-AF65-F5344CB8AC3E}">
        <p14:creationId xmlns:p14="http://schemas.microsoft.com/office/powerpoint/2010/main" val="35235166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8938D59-D347-47B5-9F23-D2CF632A07E6}" type="slidenum">
              <a:rPr lang="zh-CN" altLang="en-US" smtClean="0"/>
              <a:pPr/>
              <a:t>30</a:t>
            </a:fld>
            <a:endParaRPr lang="zh-CN" altLang="en-US"/>
          </a:p>
        </p:txBody>
      </p:sp>
    </p:spTree>
    <p:extLst>
      <p:ext uri="{BB962C8B-B14F-4D97-AF65-F5344CB8AC3E}">
        <p14:creationId xmlns:p14="http://schemas.microsoft.com/office/powerpoint/2010/main" val="16171427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幻灯片图像占位符 1"/>
          <p:cNvSpPr>
            <a:spLocks noGrp="1" noRot="1" noChangeAspect="1" noTextEdit="1"/>
          </p:cNvSpPr>
          <p:nvPr>
            <p:ph type="sldImg"/>
          </p:nvPr>
        </p:nvSpPr>
        <p:spPr>
          <a:ln/>
        </p:spPr>
      </p:sp>
      <p:sp>
        <p:nvSpPr>
          <p:cNvPr id="157699" name="备注占位符 2"/>
          <p:cNvSpPr>
            <a:spLocks noGrp="1"/>
          </p:cNvSpPr>
          <p:nvPr>
            <p:ph type="body" idx="1"/>
          </p:nvPr>
        </p:nvSpPr>
        <p:spPr>
          <a:noFill/>
        </p:spPr>
        <p:txBody>
          <a:bodyPr/>
          <a:lstStyle/>
          <a:p>
            <a:endParaRPr lang="zh-CN" altLang="en-US">
              <a:ea typeface="宋体" pitchFamily="2" charset="-122"/>
            </a:endParaRPr>
          </a:p>
        </p:txBody>
      </p:sp>
      <p:sp>
        <p:nvSpPr>
          <p:cNvPr id="157700" name="灯片编号占位符 3"/>
          <p:cNvSpPr>
            <a:spLocks noGrp="1"/>
          </p:cNvSpPr>
          <p:nvPr>
            <p:ph type="sldNum" sz="quarter" idx="5"/>
          </p:nvPr>
        </p:nvSpPr>
        <p:spPr>
          <a:noFill/>
        </p:spPr>
        <p:txBody>
          <a:bodyPr/>
          <a:lstStyle>
            <a:lvl1pPr defTabSz="914423" eaLnBrk="0" hangingPunct="0">
              <a:defRPr kumimoji="1" sz="3000">
                <a:solidFill>
                  <a:srgbClr val="FFFFCC"/>
                </a:solidFill>
                <a:latin typeface="黑体" pitchFamily="49" charset="-122"/>
                <a:ea typeface="黑体" pitchFamily="49" charset="-122"/>
              </a:defRPr>
            </a:lvl1pPr>
            <a:lvl2pPr marL="685817" indent="-263776" defTabSz="914423" eaLnBrk="0" hangingPunct="0">
              <a:defRPr kumimoji="1" sz="3000">
                <a:solidFill>
                  <a:srgbClr val="FFFFCC"/>
                </a:solidFill>
                <a:latin typeface="黑体" pitchFamily="49" charset="-122"/>
                <a:ea typeface="黑体" pitchFamily="49" charset="-122"/>
              </a:defRPr>
            </a:lvl2pPr>
            <a:lvl3pPr marL="1055103" indent="-211021" defTabSz="914423" eaLnBrk="0" hangingPunct="0">
              <a:defRPr kumimoji="1" sz="3000">
                <a:solidFill>
                  <a:srgbClr val="FFFFCC"/>
                </a:solidFill>
                <a:latin typeface="黑体" pitchFamily="49" charset="-122"/>
                <a:ea typeface="黑体" pitchFamily="49" charset="-122"/>
              </a:defRPr>
            </a:lvl3pPr>
            <a:lvl4pPr marL="1477145" indent="-211021" defTabSz="914423" eaLnBrk="0" hangingPunct="0">
              <a:defRPr kumimoji="1" sz="3000">
                <a:solidFill>
                  <a:srgbClr val="FFFFCC"/>
                </a:solidFill>
                <a:latin typeface="黑体" pitchFamily="49" charset="-122"/>
                <a:ea typeface="黑体" pitchFamily="49" charset="-122"/>
              </a:defRPr>
            </a:lvl4pPr>
            <a:lvl5pPr marL="1899186" indent="-211021" defTabSz="914423" eaLnBrk="0" hangingPunct="0">
              <a:defRPr kumimoji="1" sz="3000">
                <a:solidFill>
                  <a:srgbClr val="FFFFCC"/>
                </a:solidFill>
                <a:latin typeface="黑体" pitchFamily="49" charset="-122"/>
                <a:ea typeface="黑体" pitchFamily="49" charset="-122"/>
              </a:defRPr>
            </a:lvl5pPr>
            <a:lvl6pPr marL="2321227" indent="-211021" defTabSz="914423" eaLnBrk="0" fontAlgn="base" hangingPunct="0">
              <a:spcBef>
                <a:spcPct val="0"/>
              </a:spcBef>
              <a:spcAft>
                <a:spcPct val="0"/>
              </a:spcAft>
              <a:defRPr kumimoji="1" sz="3000">
                <a:solidFill>
                  <a:srgbClr val="FFFFCC"/>
                </a:solidFill>
                <a:latin typeface="黑体" pitchFamily="49" charset="-122"/>
                <a:ea typeface="黑体" pitchFamily="49" charset="-122"/>
              </a:defRPr>
            </a:lvl6pPr>
            <a:lvl7pPr marL="2743269" indent="-211021" defTabSz="914423" eaLnBrk="0" fontAlgn="base" hangingPunct="0">
              <a:spcBef>
                <a:spcPct val="0"/>
              </a:spcBef>
              <a:spcAft>
                <a:spcPct val="0"/>
              </a:spcAft>
              <a:defRPr kumimoji="1" sz="3000">
                <a:solidFill>
                  <a:srgbClr val="FFFFCC"/>
                </a:solidFill>
                <a:latin typeface="黑体" pitchFamily="49" charset="-122"/>
                <a:ea typeface="黑体" pitchFamily="49" charset="-122"/>
              </a:defRPr>
            </a:lvl7pPr>
            <a:lvl8pPr marL="3165310" indent="-211021" defTabSz="914423" eaLnBrk="0" fontAlgn="base" hangingPunct="0">
              <a:spcBef>
                <a:spcPct val="0"/>
              </a:spcBef>
              <a:spcAft>
                <a:spcPct val="0"/>
              </a:spcAft>
              <a:defRPr kumimoji="1" sz="3000">
                <a:solidFill>
                  <a:srgbClr val="FFFFCC"/>
                </a:solidFill>
                <a:latin typeface="黑体" pitchFamily="49" charset="-122"/>
                <a:ea typeface="黑体" pitchFamily="49" charset="-122"/>
              </a:defRPr>
            </a:lvl8pPr>
            <a:lvl9pPr marL="3587351" indent="-211021" defTabSz="914423" eaLnBrk="0" fontAlgn="base" hangingPunct="0">
              <a:spcBef>
                <a:spcPct val="0"/>
              </a:spcBef>
              <a:spcAft>
                <a:spcPct val="0"/>
              </a:spcAft>
              <a:defRPr kumimoji="1" sz="3000">
                <a:solidFill>
                  <a:srgbClr val="FFFFCC"/>
                </a:solidFill>
                <a:latin typeface="黑体" pitchFamily="49" charset="-122"/>
                <a:ea typeface="黑体" pitchFamily="49" charset="-122"/>
              </a:defRPr>
            </a:lvl9pPr>
          </a:lstStyle>
          <a:p>
            <a:pPr eaLnBrk="1" hangingPunct="1"/>
            <a:fld id="{6D8D10C2-B31F-4A39-BB54-6A2499F58910}" type="slidenum">
              <a:rPr lang="en-US" altLang="zh-CN" sz="1200">
                <a:latin typeface="幼圆" pitchFamily="49" charset="-122"/>
                <a:ea typeface="幼圆" pitchFamily="49" charset="-122"/>
              </a:rPr>
              <a:pPr eaLnBrk="1" hangingPunct="1"/>
              <a:t>2</a:t>
            </a:fld>
            <a:endParaRPr lang="en-US" altLang="zh-CN" sz="1200">
              <a:latin typeface="幼圆" pitchFamily="49" charset="-122"/>
              <a:ea typeface="幼圆" pitchFamily="49" charset="-122"/>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41CDD771-3FC8-49E3-A859-6D14739BB5DC}" type="slidenum">
              <a:rPr lang="zh-CN" altLang="en-US" smtClean="0"/>
              <a:pPr>
                <a:defRPr/>
              </a:pPr>
              <a:t>31</a:t>
            </a:fld>
            <a:endParaRPr lang="zh-CN" altLang="en-US"/>
          </a:p>
        </p:txBody>
      </p:sp>
    </p:spTree>
    <p:extLst>
      <p:ext uri="{BB962C8B-B14F-4D97-AF65-F5344CB8AC3E}">
        <p14:creationId xmlns:p14="http://schemas.microsoft.com/office/powerpoint/2010/main" val="31050130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8938D59-D347-47B5-9F23-D2CF632A07E6}" type="slidenum">
              <a:rPr lang="zh-CN" altLang="en-US" smtClean="0"/>
              <a:pPr/>
              <a:t>32</a:t>
            </a:fld>
            <a:endParaRPr lang="zh-CN" altLang="en-US"/>
          </a:p>
        </p:txBody>
      </p:sp>
    </p:spTree>
    <p:extLst>
      <p:ext uri="{BB962C8B-B14F-4D97-AF65-F5344CB8AC3E}">
        <p14:creationId xmlns:p14="http://schemas.microsoft.com/office/powerpoint/2010/main" val="158174567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41CDD771-3FC8-49E3-A859-6D14739BB5DC}" type="slidenum">
              <a:rPr lang="zh-CN" altLang="en-US" smtClean="0"/>
              <a:pPr>
                <a:defRPr/>
              </a:pPr>
              <a:t>33</a:t>
            </a:fld>
            <a:endParaRPr lang="zh-CN" altLang="en-US"/>
          </a:p>
        </p:txBody>
      </p:sp>
    </p:spTree>
    <p:extLst>
      <p:ext uri="{BB962C8B-B14F-4D97-AF65-F5344CB8AC3E}">
        <p14:creationId xmlns:p14="http://schemas.microsoft.com/office/powerpoint/2010/main" val="26393554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41CDD771-3FC8-49E3-A859-6D14739BB5DC}" type="slidenum">
              <a:rPr lang="zh-CN" altLang="en-US" smtClean="0"/>
              <a:pPr>
                <a:defRPr/>
              </a:pPr>
              <a:t>34</a:t>
            </a:fld>
            <a:endParaRPr lang="zh-CN" altLang="en-US"/>
          </a:p>
        </p:txBody>
      </p:sp>
    </p:spTree>
    <p:extLst>
      <p:ext uri="{BB962C8B-B14F-4D97-AF65-F5344CB8AC3E}">
        <p14:creationId xmlns:p14="http://schemas.microsoft.com/office/powerpoint/2010/main" val="263926543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41CDD771-3FC8-49E3-A859-6D14739BB5DC}" type="slidenum">
              <a:rPr lang="zh-CN" altLang="en-US" smtClean="0"/>
              <a:pPr>
                <a:defRPr/>
              </a:pPr>
              <a:t>35</a:t>
            </a:fld>
            <a:endParaRPr lang="zh-CN" altLang="en-US"/>
          </a:p>
        </p:txBody>
      </p:sp>
    </p:spTree>
    <p:extLst>
      <p:ext uri="{BB962C8B-B14F-4D97-AF65-F5344CB8AC3E}">
        <p14:creationId xmlns:p14="http://schemas.microsoft.com/office/powerpoint/2010/main" val="30205800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CCF47CB-3076-4026-8B18-63F39C6D1FFE}" type="slidenum">
              <a:rPr lang="zh-CN" altLang="en-US" smtClean="0"/>
              <a:t>3</a:t>
            </a:fld>
            <a:endParaRPr lang="zh-CN" altLang="en-US"/>
          </a:p>
        </p:txBody>
      </p:sp>
    </p:spTree>
    <p:extLst>
      <p:ext uri="{BB962C8B-B14F-4D97-AF65-F5344CB8AC3E}">
        <p14:creationId xmlns:p14="http://schemas.microsoft.com/office/powerpoint/2010/main" val="33324169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1CDD771-3FC8-49E3-A859-6D14739BB5DC}" type="slidenum">
              <a:rPr lang="zh-CN" altLang="en-US" smtClean="0"/>
              <a:pPr>
                <a:defRPr/>
              </a:pPr>
              <a:t>4</a:t>
            </a:fld>
            <a:endParaRPr lang="zh-CN" altLang="en-US"/>
          </a:p>
        </p:txBody>
      </p:sp>
    </p:spTree>
    <p:extLst>
      <p:ext uri="{BB962C8B-B14F-4D97-AF65-F5344CB8AC3E}">
        <p14:creationId xmlns:p14="http://schemas.microsoft.com/office/powerpoint/2010/main" val="38327174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41CDD771-3FC8-49E3-A859-6D14739BB5DC}" type="slidenum">
              <a:rPr lang="zh-CN" altLang="en-US" smtClean="0"/>
              <a:pPr>
                <a:defRPr/>
              </a:pPr>
              <a:t>5</a:t>
            </a:fld>
            <a:endParaRPr lang="zh-CN" altLang="en-US"/>
          </a:p>
        </p:txBody>
      </p:sp>
    </p:spTree>
    <p:extLst>
      <p:ext uri="{BB962C8B-B14F-4D97-AF65-F5344CB8AC3E}">
        <p14:creationId xmlns:p14="http://schemas.microsoft.com/office/powerpoint/2010/main" val="20882246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41CDD771-3FC8-49E3-A859-6D14739BB5DC}" type="slidenum">
              <a:rPr lang="zh-CN" altLang="en-US" smtClean="0"/>
              <a:pPr>
                <a:defRPr/>
              </a:pPr>
              <a:t>6</a:t>
            </a:fld>
            <a:endParaRPr lang="zh-CN" altLang="en-US"/>
          </a:p>
        </p:txBody>
      </p:sp>
    </p:spTree>
    <p:extLst>
      <p:ext uri="{BB962C8B-B14F-4D97-AF65-F5344CB8AC3E}">
        <p14:creationId xmlns:p14="http://schemas.microsoft.com/office/powerpoint/2010/main" val="11362141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8938D59-D347-47B5-9F23-D2CF632A07E6}" type="slidenum">
              <a:rPr lang="zh-CN" altLang="en-US" smtClean="0"/>
              <a:pPr/>
              <a:t>7</a:t>
            </a:fld>
            <a:endParaRPr lang="zh-CN" altLang="en-US"/>
          </a:p>
        </p:txBody>
      </p:sp>
    </p:spTree>
    <p:extLst>
      <p:ext uri="{BB962C8B-B14F-4D97-AF65-F5344CB8AC3E}">
        <p14:creationId xmlns:p14="http://schemas.microsoft.com/office/powerpoint/2010/main" val="17986773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41CDD771-3FC8-49E3-A859-6D14739BB5DC}" type="slidenum">
              <a:rPr lang="zh-CN" altLang="en-US" smtClean="0"/>
              <a:pPr>
                <a:defRPr/>
              </a:pPr>
              <a:t>8</a:t>
            </a:fld>
            <a:endParaRPr lang="zh-CN" altLang="en-US"/>
          </a:p>
        </p:txBody>
      </p:sp>
    </p:spTree>
    <p:extLst>
      <p:ext uri="{BB962C8B-B14F-4D97-AF65-F5344CB8AC3E}">
        <p14:creationId xmlns:p14="http://schemas.microsoft.com/office/powerpoint/2010/main" val="1839157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41CDD771-3FC8-49E3-A859-6D14739BB5DC}" type="slidenum">
              <a:rPr lang="zh-CN" altLang="en-US" smtClean="0"/>
              <a:pPr>
                <a:defRPr/>
              </a:pPr>
              <a:t>9</a:t>
            </a:fld>
            <a:endParaRPr lang="zh-CN" altLang="en-US"/>
          </a:p>
        </p:txBody>
      </p:sp>
    </p:spTree>
    <p:extLst>
      <p:ext uri="{BB962C8B-B14F-4D97-AF65-F5344CB8AC3E}">
        <p14:creationId xmlns:p14="http://schemas.microsoft.com/office/powerpoint/2010/main" val="289068363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tiff"/><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stretch>
            <a:fillRect/>
          </a:stretch>
        </p:blipFill>
        <p:spPr>
          <a:xfrm>
            <a:off x="175810" y="408379"/>
            <a:ext cx="1514870" cy="808191"/>
          </a:xfrm>
          <a:prstGeom prst="rect">
            <a:avLst/>
          </a:prstGeom>
        </p:spPr>
      </p:pic>
    </p:spTree>
    <p:extLst>
      <p:ext uri="{BB962C8B-B14F-4D97-AF65-F5344CB8AC3E}">
        <p14:creationId xmlns:p14="http://schemas.microsoft.com/office/powerpoint/2010/main" val="2409558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stretch>
            <a:fillRect/>
          </a:stretch>
        </p:blipFill>
        <p:spPr>
          <a:xfrm>
            <a:off x="7473359" y="192279"/>
            <a:ext cx="1514870" cy="808191"/>
          </a:xfrm>
          <a:prstGeom prst="rect">
            <a:avLst/>
          </a:prstGeom>
        </p:spPr>
      </p:pic>
      <p:cxnSp>
        <p:nvCxnSpPr>
          <p:cNvPr id="8" name="直线连接符 9"/>
          <p:cNvCxnSpPr/>
          <p:nvPr userDrawn="1"/>
        </p:nvCxnSpPr>
        <p:spPr>
          <a:xfrm flipV="1">
            <a:off x="33921" y="959823"/>
            <a:ext cx="7453320" cy="17408"/>
          </a:xfrm>
          <a:prstGeom prst="line">
            <a:avLst/>
          </a:prstGeom>
          <a:ln w="69850" cmpd="sng">
            <a:solidFill>
              <a:schemeClr val="accent1">
                <a:lumMod val="75000"/>
              </a:schemeClr>
            </a:solidFill>
            <a:prstDash val="solid"/>
          </a:ln>
        </p:spPr>
        <p:style>
          <a:lnRef idx="1">
            <a:schemeClr val="accent1"/>
          </a:lnRef>
          <a:fillRef idx="0">
            <a:schemeClr val="accent1"/>
          </a:fillRef>
          <a:effectRef idx="0">
            <a:schemeClr val="accent1"/>
          </a:effectRef>
          <a:fontRef idx="minor">
            <a:schemeClr val="tx1"/>
          </a:fontRef>
        </p:style>
      </p:cxnSp>
      <p:pic>
        <p:nvPicPr>
          <p:cNvPr id="12" name="Picture 4"/>
          <p:cNvPicPr>
            <a:picLocks noChangeAspect="1" noChangeArrowheads="1"/>
          </p:cNvPicPr>
          <p:nvPr userDrawn="1"/>
        </p:nvPicPr>
        <p:blipFill rotWithShape="1">
          <a:blip r:embed="rId3">
            <a:duotone>
              <a:prstClr val="black"/>
              <a:schemeClr val="accent1">
                <a:tint val="45000"/>
                <a:satMod val="400000"/>
              </a:scheme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rcRect l="-1030" t="-2497" r="20120" b="13627"/>
          <a:stretch/>
        </p:blipFill>
        <p:spPr bwMode="auto">
          <a:xfrm>
            <a:off x="5812208" y="2106111"/>
            <a:ext cx="3313518" cy="36088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extLst>
      <p:ext uri="{BB962C8B-B14F-4D97-AF65-F5344CB8AC3E}">
        <p14:creationId xmlns:p14="http://schemas.microsoft.com/office/powerpoint/2010/main" val="20779569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549BC00-7A77-461A-9A37-B258FD927D83}" type="datetimeFigureOut">
              <a:rPr lang="zh-CN" altLang="en-US" smtClean="0"/>
              <a:pPr/>
              <a:t>2016-7-22</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C1FC055E-CED9-4FD1-8ECC-24773F1C2ED2}" type="slidenum">
              <a:rPr lang="zh-CN" altLang="en-US" smtClean="0"/>
              <a:pPr/>
              <a:t>‹#›</a:t>
            </a:fld>
            <a:endParaRPr lang="zh-CN" altLang="en-US"/>
          </a:p>
        </p:txBody>
      </p:sp>
      <p:pic>
        <p:nvPicPr>
          <p:cNvPr id="5" name="Picture 4"/>
          <p:cNvPicPr>
            <a:picLocks noChangeAspect="1" noChangeArrowheads="1"/>
          </p:cNvPicPr>
          <p:nvPr userDrawn="1"/>
        </p:nvPicPr>
        <p:blipFill rotWithShape="1">
          <a:blip r:embed="rId2">
            <a:duotone>
              <a:prstClr val="black"/>
              <a:schemeClr val="accent1">
                <a:tint val="45000"/>
                <a:satMod val="400000"/>
              </a:schemeClr>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l="-1030" t="-2497" r="20120" b="13627"/>
          <a:stretch/>
        </p:blipFill>
        <p:spPr bwMode="auto">
          <a:xfrm>
            <a:off x="5812208" y="2106111"/>
            <a:ext cx="3313518" cy="36088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6" name="任意多边形 5"/>
          <p:cNvSpPr/>
          <p:nvPr userDrawn="1"/>
        </p:nvSpPr>
        <p:spPr>
          <a:xfrm>
            <a:off x="-356136" y="0"/>
            <a:ext cx="9500135" cy="1750174"/>
          </a:xfrm>
          <a:custGeom>
            <a:avLst/>
            <a:gdLst>
              <a:gd name="connsiteX0" fmla="*/ 0 w 9500135"/>
              <a:gd name="connsiteY0" fmla="*/ 1880478 h 1906908"/>
              <a:gd name="connsiteX1" fmla="*/ 1 w 9500135"/>
              <a:gd name="connsiteY1" fmla="*/ 1880478 h 1906908"/>
              <a:gd name="connsiteX2" fmla="*/ 1 w 9500135"/>
              <a:gd name="connsiteY2" fmla="*/ 1906908 h 1906908"/>
              <a:gd name="connsiteX3" fmla="*/ 0 w 9500135"/>
              <a:gd name="connsiteY3" fmla="*/ 1906908 h 1906908"/>
              <a:gd name="connsiteX4" fmla="*/ 9500135 w 9500135"/>
              <a:gd name="connsiteY4" fmla="*/ 1121858 h 1906908"/>
              <a:gd name="connsiteX5" fmla="*/ 9500135 w 9500135"/>
              <a:gd name="connsiteY5" fmla="*/ 1213863 h 1906908"/>
              <a:gd name="connsiteX6" fmla="*/ 9469297 w 9500135"/>
              <a:gd name="connsiteY6" fmla="*/ 1179017 h 1906908"/>
              <a:gd name="connsiteX7" fmla="*/ 2626823 w 9500135"/>
              <a:gd name="connsiteY7" fmla="*/ 1079116 h 1906908"/>
              <a:gd name="connsiteX8" fmla="*/ 2630483 w 9500135"/>
              <a:gd name="connsiteY8" fmla="*/ 1082412 h 1906908"/>
              <a:gd name="connsiteX9" fmla="*/ 2629829 w 9500135"/>
              <a:gd name="connsiteY9" fmla="*/ 1083740 h 1906908"/>
              <a:gd name="connsiteX10" fmla="*/ 356133 w 9500135"/>
              <a:gd name="connsiteY10" fmla="*/ 0 h 1906908"/>
              <a:gd name="connsiteX11" fmla="*/ 9500135 w 9500135"/>
              <a:gd name="connsiteY11" fmla="*/ 0 h 1906908"/>
              <a:gd name="connsiteX12" fmla="*/ 9500135 w 9500135"/>
              <a:gd name="connsiteY12" fmla="*/ 946764 h 1906908"/>
              <a:gd name="connsiteX13" fmla="*/ 9457598 w 9500135"/>
              <a:gd name="connsiteY13" fmla="*/ 867921 h 1906908"/>
              <a:gd name="connsiteX14" fmla="*/ 8773024 w 9500135"/>
              <a:gd name="connsiteY14" fmla="*/ 606843 h 1906908"/>
              <a:gd name="connsiteX15" fmla="*/ 8247673 w 9500135"/>
              <a:gd name="connsiteY15" fmla="*/ 732046 h 1906908"/>
              <a:gd name="connsiteX16" fmla="*/ 8164810 w 9500135"/>
              <a:gd name="connsiteY16" fmla="*/ 789830 h 1906908"/>
              <a:gd name="connsiteX17" fmla="*/ 8152094 w 9500135"/>
              <a:gd name="connsiteY17" fmla="*/ 788635 h 1906908"/>
              <a:gd name="connsiteX18" fmla="*/ 8123119 w 9500135"/>
              <a:gd name="connsiteY18" fmla="*/ 755522 h 1906908"/>
              <a:gd name="connsiteX19" fmla="*/ 7812862 w 9500135"/>
              <a:gd name="connsiteY19" fmla="*/ 634347 h 1906908"/>
              <a:gd name="connsiteX20" fmla="*/ 7642074 w 9500135"/>
              <a:gd name="connsiteY20" fmla="*/ 666859 h 1906908"/>
              <a:gd name="connsiteX21" fmla="*/ 7620015 w 9500135"/>
              <a:gd name="connsiteY21" fmla="*/ 678148 h 1906908"/>
              <a:gd name="connsiteX22" fmla="*/ 7580227 w 9500135"/>
              <a:gd name="connsiteY22" fmla="*/ 632678 h 1906908"/>
              <a:gd name="connsiteX23" fmla="*/ 7269970 w 9500135"/>
              <a:gd name="connsiteY23" fmla="*/ 511503 h 1906908"/>
              <a:gd name="connsiteX24" fmla="*/ 6865682 w 9500135"/>
              <a:gd name="connsiteY24" fmla="*/ 764182 h 1906908"/>
              <a:gd name="connsiteX25" fmla="*/ 6859771 w 9500135"/>
              <a:gd name="connsiteY25" fmla="*/ 791788 h 1906908"/>
              <a:gd name="connsiteX26" fmla="*/ 6820132 w 9500135"/>
              <a:gd name="connsiteY26" fmla="*/ 752103 h 1906908"/>
              <a:gd name="connsiteX27" fmla="*/ 6509875 w 9500135"/>
              <a:gd name="connsiteY27" fmla="*/ 645950 h 1906908"/>
              <a:gd name="connsiteX28" fmla="*/ 6264556 w 9500135"/>
              <a:gd name="connsiteY28" fmla="*/ 707847 h 1906908"/>
              <a:gd name="connsiteX29" fmla="*/ 6200448 w 9500135"/>
              <a:gd name="connsiteY29" fmla="*/ 751538 h 1906908"/>
              <a:gd name="connsiteX30" fmla="*/ 6193067 w 9500135"/>
              <a:gd name="connsiteY30" fmla="*/ 721337 h 1906908"/>
              <a:gd name="connsiteX31" fmla="*/ 5788778 w 9500135"/>
              <a:gd name="connsiteY31" fmla="*/ 499981 h 1906908"/>
              <a:gd name="connsiteX32" fmla="*/ 5384490 w 9500135"/>
              <a:gd name="connsiteY32" fmla="*/ 721337 h 1906908"/>
              <a:gd name="connsiteX33" fmla="*/ 5375369 w 9500135"/>
              <a:gd name="connsiteY33" fmla="*/ 758653 h 1906908"/>
              <a:gd name="connsiteX34" fmla="*/ 5310671 w 9500135"/>
              <a:gd name="connsiteY34" fmla="*/ 735886 h 1906908"/>
              <a:gd name="connsiteX35" fmla="*/ 4913874 w 9500135"/>
              <a:gd name="connsiteY35" fmla="*/ 658214 h 1906908"/>
              <a:gd name="connsiteX36" fmla="*/ 4752217 w 9500135"/>
              <a:gd name="connsiteY36" fmla="*/ 643645 h 1906908"/>
              <a:gd name="connsiteX37" fmla="*/ 4750021 w 9500135"/>
              <a:gd name="connsiteY37" fmla="*/ 636811 h 1906908"/>
              <a:gd name="connsiteX38" fmla="*/ 4317372 w 9500135"/>
              <a:gd name="connsiteY38" fmla="*/ 359807 h 1906908"/>
              <a:gd name="connsiteX39" fmla="*/ 3884724 w 9500135"/>
              <a:gd name="connsiteY39" fmla="*/ 636811 h 1906908"/>
              <a:gd name="connsiteX40" fmla="*/ 3874420 w 9500135"/>
              <a:gd name="connsiteY40" fmla="*/ 668874 h 1906908"/>
              <a:gd name="connsiteX41" fmla="*/ 3730014 w 9500135"/>
              <a:gd name="connsiteY41" fmla="*/ 691630 h 1906908"/>
              <a:gd name="connsiteX42" fmla="*/ 3545264 w 9500135"/>
              <a:gd name="connsiteY42" fmla="*/ 735886 h 1906908"/>
              <a:gd name="connsiteX43" fmla="*/ 3476001 w 9500135"/>
              <a:gd name="connsiteY43" fmla="*/ 760259 h 1906908"/>
              <a:gd name="connsiteX44" fmla="*/ 3465422 w 9500135"/>
              <a:gd name="connsiteY44" fmla="*/ 721337 h 1906908"/>
              <a:gd name="connsiteX45" fmla="*/ 3015814 w 9500135"/>
              <a:gd name="connsiteY45" fmla="*/ 499981 h 1906908"/>
              <a:gd name="connsiteX46" fmla="*/ 2566207 w 9500135"/>
              <a:gd name="connsiteY46" fmla="*/ 721337 h 1906908"/>
              <a:gd name="connsiteX47" fmla="*/ 2565328 w 9500135"/>
              <a:gd name="connsiteY47" fmla="*/ 724573 h 1906908"/>
              <a:gd name="connsiteX48" fmla="*/ 2518031 w 9500135"/>
              <a:gd name="connsiteY48" fmla="*/ 681995 h 1906908"/>
              <a:gd name="connsiteX49" fmla="*/ 2172997 w 9500135"/>
              <a:gd name="connsiteY49" fmla="*/ 575842 h 1906908"/>
              <a:gd name="connsiteX50" fmla="*/ 2074657 w 9500135"/>
              <a:gd name="connsiteY50" fmla="*/ 583205 h 1906908"/>
              <a:gd name="connsiteX51" fmla="*/ 1999378 w 9500135"/>
              <a:gd name="connsiteY51" fmla="*/ 600562 h 1906908"/>
              <a:gd name="connsiteX52" fmla="*/ 1963319 w 9500135"/>
              <a:gd name="connsiteY52" fmla="*/ 562266 h 1906908"/>
              <a:gd name="connsiteX53" fmla="*/ 1401369 w 9500135"/>
              <a:gd name="connsiteY53" fmla="*/ 390026 h 1906908"/>
              <a:gd name="connsiteX54" fmla="*/ 922170 w 9500135"/>
              <a:gd name="connsiteY54" fmla="*/ 504449 h 1906908"/>
              <a:gd name="connsiteX55" fmla="*/ 871736 w 9500135"/>
              <a:gd name="connsiteY55" fmla="*/ 539686 h 1906908"/>
              <a:gd name="connsiteX56" fmla="*/ 831378 w 9500135"/>
              <a:gd name="connsiteY56" fmla="*/ 527312 h 1906908"/>
              <a:gd name="connsiteX57" fmla="*/ 751665 w 9500135"/>
              <a:gd name="connsiteY57" fmla="*/ 519375 h 1906908"/>
              <a:gd name="connsiteX58" fmla="*/ 387217 w 9500135"/>
              <a:gd name="connsiteY58" fmla="*/ 757974 h 1906908"/>
              <a:gd name="connsiteX59" fmla="*/ 366221 w 9500135"/>
              <a:gd name="connsiteY59" fmla="*/ 860689 h 1906908"/>
              <a:gd name="connsiteX60" fmla="*/ 356133 w 9500135"/>
              <a:gd name="connsiteY60" fmla="*/ 864842 h 1906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9500135" h="1906908">
                <a:moveTo>
                  <a:pt x="0" y="1880478"/>
                </a:moveTo>
                <a:lnTo>
                  <a:pt x="1" y="1880478"/>
                </a:lnTo>
                <a:lnTo>
                  <a:pt x="1" y="1906908"/>
                </a:lnTo>
                <a:lnTo>
                  <a:pt x="0" y="1906908"/>
                </a:lnTo>
                <a:close/>
                <a:moveTo>
                  <a:pt x="9500135" y="1121858"/>
                </a:moveTo>
                <a:lnTo>
                  <a:pt x="9500135" y="1213863"/>
                </a:lnTo>
                <a:lnTo>
                  <a:pt x="9469297" y="1179017"/>
                </a:lnTo>
                <a:close/>
                <a:moveTo>
                  <a:pt x="2626823" y="1079116"/>
                </a:moveTo>
                <a:lnTo>
                  <a:pt x="2630483" y="1082412"/>
                </a:lnTo>
                <a:lnTo>
                  <a:pt x="2629829" y="1083740"/>
                </a:lnTo>
                <a:close/>
                <a:moveTo>
                  <a:pt x="356133" y="0"/>
                </a:moveTo>
                <a:lnTo>
                  <a:pt x="9500135" y="0"/>
                </a:lnTo>
                <a:lnTo>
                  <a:pt x="9500135" y="946764"/>
                </a:lnTo>
                <a:lnTo>
                  <a:pt x="9457598" y="867921"/>
                </a:lnTo>
                <a:cubicBezTo>
                  <a:pt x="9344810" y="714497"/>
                  <a:pt x="9080768" y="606843"/>
                  <a:pt x="8773024" y="606843"/>
                </a:cubicBezTo>
                <a:cubicBezTo>
                  <a:pt x="8567862" y="606843"/>
                  <a:pt x="8382122" y="654689"/>
                  <a:pt x="8247673" y="732046"/>
                </a:cubicBezTo>
                <a:lnTo>
                  <a:pt x="8164810" y="789830"/>
                </a:lnTo>
                <a:lnTo>
                  <a:pt x="8152094" y="788635"/>
                </a:lnTo>
                <a:lnTo>
                  <a:pt x="8123119" y="755522"/>
                </a:lnTo>
                <a:cubicBezTo>
                  <a:pt x="8043717" y="680654"/>
                  <a:pt x="7934025" y="634347"/>
                  <a:pt x="7812862" y="634347"/>
                </a:cubicBezTo>
                <a:cubicBezTo>
                  <a:pt x="7752281" y="634347"/>
                  <a:pt x="7694567" y="645924"/>
                  <a:pt x="7642074" y="666859"/>
                </a:cubicBezTo>
                <a:lnTo>
                  <a:pt x="7620015" y="678148"/>
                </a:lnTo>
                <a:lnTo>
                  <a:pt x="7580227" y="632678"/>
                </a:lnTo>
                <a:cubicBezTo>
                  <a:pt x="7500825" y="557810"/>
                  <a:pt x="7391133" y="511503"/>
                  <a:pt x="7269970" y="511503"/>
                </a:cubicBezTo>
                <a:cubicBezTo>
                  <a:pt x="7088226" y="511503"/>
                  <a:pt x="6932291" y="615693"/>
                  <a:pt x="6865682" y="764182"/>
                </a:cubicBezTo>
                <a:lnTo>
                  <a:pt x="6859771" y="791788"/>
                </a:lnTo>
                <a:lnTo>
                  <a:pt x="6820132" y="752103"/>
                </a:lnTo>
                <a:cubicBezTo>
                  <a:pt x="6740730" y="686516"/>
                  <a:pt x="6631038" y="645950"/>
                  <a:pt x="6509875" y="645950"/>
                </a:cubicBezTo>
                <a:cubicBezTo>
                  <a:pt x="6419003" y="645950"/>
                  <a:pt x="6334584" y="668769"/>
                  <a:pt x="6264556" y="707847"/>
                </a:cubicBezTo>
                <a:lnTo>
                  <a:pt x="6200448" y="751538"/>
                </a:lnTo>
                <a:lnTo>
                  <a:pt x="6193067" y="721337"/>
                </a:lnTo>
                <a:cubicBezTo>
                  <a:pt x="6126458" y="591255"/>
                  <a:pt x="5970522" y="499981"/>
                  <a:pt x="5788778" y="499981"/>
                </a:cubicBezTo>
                <a:cubicBezTo>
                  <a:pt x="5607034" y="499981"/>
                  <a:pt x="5451099" y="591255"/>
                  <a:pt x="5384490" y="721337"/>
                </a:cubicBezTo>
                <a:lnTo>
                  <a:pt x="5375369" y="758653"/>
                </a:lnTo>
                <a:lnTo>
                  <a:pt x="5310671" y="735886"/>
                </a:lnTo>
                <a:cubicBezTo>
                  <a:pt x="5197719" y="703093"/>
                  <a:pt x="5063223" y="676554"/>
                  <a:pt x="4913874" y="658214"/>
                </a:cubicBezTo>
                <a:lnTo>
                  <a:pt x="4752217" y="643645"/>
                </a:lnTo>
                <a:lnTo>
                  <a:pt x="4750021" y="636811"/>
                </a:lnTo>
                <a:cubicBezTo>
                  <a:pt x="4678740" y="474027"/>
                  <a:pt x="4511865" y="359807"/>
                  <a:pt x="4317372" y="359807"/>
                </a:cubicBezTo>
                <a:cubicBezTo>
                  <a:pt x="4122879" y="359807"/>
                  <a:pt x="3956005" y="474027"/>
                  <a:pt x="3884724" y="636811"/>
                </a:cubicBezTo>
                <a:lnTo>
                  <a:pt x="3874420" y="668874"/>
                </a:lnTo>
                <a:lnTo>
                  <a:pt x="3730014" y="691630"/>
                </a:lnTo>
                <a:cubicBezTo>
                  <a:pt x="3663602" y="704656"/>
                  <a:pt x="3601740" y="719489"/>
                  <a:pt x="3545264" y="735886"/>
                </a:cubicBezTo>
                <a:lnTo>
                  <a:pt x="3476001" y="760259"/>
                </a:lnTo>
                <a:lnTo>
                  <a:pt x="3465422" y="721337"/>
                </a:lnTo>
                <a:cubicBezTo>
                  <a:pt x="3391347" y="591255"/>
                  <a:pt x="3217932" y="499981"/>
                  <a:pt x="3015814" y="499981"/>
                </a:cubicBezTo>
                <a:cubicBezTo>
                  <a:pt x="2813697" y="499981"/>
                  <a:pt x="2640283" y="591255"/>
                  <a:pt x="2566207" y="721337"/>
                </a:cubicBezTo>
                <a:lnTo>
                  <a:pt x="2565328" y="724573"/>
                </a:lnTo>
                <a:lnTo>
                  <a:pt x="2518031" y="681995"/>
                </a:lnTo>
                <a:cubicBezTo>
                  <a:pt x="2429729" y="616408"/>
                  <a:pt x="2307741" y="575842"/>
                  <a:pt x="2172997" y="575842"/>
                </a:cubicBezTo>
                <a:cubicBezTo>
                  <a:pt x="2139310" y="575842"/>
                  <a:pt x="2106422" y="578377"/>
                  <a:pt x="2074657" y="583205"/>
                </a:cubicBezTo>
                <a:lnTo>
                  <a:pt x="1999378" y="600562"/>
                </a:lnTo>
                <a:lnTo>
                  <a:pt x="1963319" y="562266"/>
                </a:lnTo>
                <a:cubicBezTo>
                  <a:pt x="1841533" y="458349"/>
                  <a:pt x="1635292" y="390026"/>
                  <a:pt x="1401369" y="390026"/>
                </a:cubicBezTo>
                <a:cubicBezTo>
                  <a:pt x="1214230" y="390026"/>
                  <a:pt x="1044808" y="433752"/>
                  <a:pt x="922170" y="504449"/>
                </a:cubicBezTo>
                <a:lnTo>
                  <a:pt x="871736" y="539686"/>
                </a:lnTo>
                <a:lnTo>
                  <a:pt x="831378" y="527312"/>
                </a:lnTo>
                <a:cubicBezTo>
                  <a:pt x="805630" y="522108"/>
                  <a:pt x="778970" y="519375"/>
                  <a:pt x="751665" y="519375"/>
                </a:cubicBezTo>
                <a:cubicBezTo>
                  <a:pt x="587831" y="519375"/>
                  <a:pt x="447262" y="617760"/>
                  <a:pt x="387217" y="757974"/>
                </a:cubicBezTo>
                <a:lnTo>
                  <a:pt x="366221" y="860689"/>
                </a:lnTo>
                <a:lnTo>
                  <a:pt x="356133" y="864842"/>
                </a:lnTo>
                <a:close/>
              </a:path>
            </a:pathLst>
          </a:custGeom>
          <a:gradFill flip="none" rotWithShape="1">
            <a:gsLst>
              <a:gs pos="31000">
                <a:srgbClr val="27A3DC"/>
              </a:gs>
              <a:gs pos="67000">
                <a:srgbClr val="C82750"/>
              </a:gs>
              <a:gs pos="100000">
                <a:srgbClr val="EA832C"/>
              </a:gs>
              <a:gs pos="0">
                <a:srgbClr val="3C3087"/>
              </a:gs>
            </a:gsLst>
            <a:lin ang="0" scaled="1"/>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Tree>
    <p:extLst>
      <p:ext uri="{BB962C8B-B14F-4D97-AF65-F5344CB8AC3E}">
        <p14:creationId xmlns:p14="http://schemas.microsoft.com/office/powerpoint/2010/main" val="3666581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9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834749" y="376363"/>
            <a:ext cx="5546541" cy="952500"/>
          </a:xfrm>
        </p:spPr>
        <p:txBody>
          <a:bodyPr/>
          <a:lstStyle/>
          <a:p>
            <a:r>
              <a:rPr lang="zh-CN" altLang="en-US"/>
              <a:t>单击此处编辑母版标题样式</a:t>
            </a:r>
            <a:endParaRPr lang="zh-CN" altLang="en-US" dirty="0"/>
          </a:p>
        </p:txBody>
      </p:sp>
    </p:spTree>
    <p:extLst>
      <p:ext uri="{BB962C8B-B14F-4D97-AF65-F5344CB8AC3E}">
        <p14:creationId xmlns:p14="http://schemas.microsoft.com/office/powerpoint/2010/main" val="36989357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r>
              <a:rPr lang="en-US" altLang="zh-CN"/>
              <a:t>Xi'an Jiaotong  University</a:t>
            </a:r>
          </a:p>
        </p:txBody>
      </p:sp>
    </p:spTree>
    <p:extLst>
      <p:ext uri="{BB962C8B-B14F-4D97-AF65-F5344CB8AC3E}">
        <p14:creationId xmlns:p14="http://schemas.microsoft.com/office/powerpoint/2010/main" val="34843263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grpSp>
        <p:nvGrpSpPr>
          <p:cNvPr id="3" name="组合 2"/>
          <p:cNvGrpSpPr/>
          <p:nvPr userDrawn="1"/>
        </p:nvGrpSpPr>
        <p:grpSpPr>
          <a:xfrm>
            <a:off x="5366849" y="54925"/>
            <a:ext cx="3711249" cy="480541"/>
            <a:chOff x="102870" y="0"/>
            <a:chExt cx="5541793" cy="756226"/>
          </a:xfrm>
        </p:grpSpPr>
        <p:pic>
          <p:nvPicPr>
            <p:cNvPr id="4" name="图片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2870" y="0"/>
              <a:ext cx="3909060" cy="756226"/>
            </a:xfrm>
            <a:prstGeom prst="rect">
              <a:avLst/>
            </a:prstGeom>
          </p:spPr>
        </p:pic>
        <p:cxnSp>
          <p:nvCxnSpPr>
            <p:cNvPr id="5" name="直接箭头连接符 4"/>
            <p:cNvCxnSpPr/>
            <p:nvPr userDrawn="1"/>
          </p:nvCxnSpPr>
          <p:spPr>
            <a:xfrm>
              <a:off x="3831515" y="70336"/>
              <a:ext cx="0" cy="648000"/>
            </a:xfrm>
            <a:prstGeom prst="straightConnector1">
              <a:avLst/>
            </a:prstGeom>
            <a:ln w="19050">
              <a:solidFill>
                <a:schemeClr val="accent1">
                  <a:lumMod val="50000"/>
                </a:schemeClr>
              </a:solidFill>
              <a:prstDash val="sysDot"/>
              <a:tailEnd type="none"/>
            </a:ln>
          </p:spPr>
          <p:style>
            <a:lnRef idx="1">
              <a:schemeClr val="accent1"/>
            </a:lnRef>
            <a:fillRef idx="0">
              <a:schemeClr val="accent1"/>
            </a:fillRef>
            <a:effectRef idx="0">
              <a:schemeClr val="accent1"/>
            </a:effectRef>
            <a:fontRef idx="minor">
              <a:schemeClr val="tx1"/>
            </a:fontRef>
          </p:style>
        </p:cxnSp>
        <p:pic>
          <p:nvPicPr>
            <p:cNvPr id="6" name="图片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897631" y="91010"/>
              <a:ext cx="1747032" cy="665216"/>
            </a:xfrm>
            <a:prstGeom prst="rect">
              <a:avLst/>
            </a:prstGeom>
          </p:spPr>
        </p:pic>
      </p:grpSp>
    </p:spTree>
    <p:extLst>
      <p:ext uri="{BB962C8B-B14F-4D97-AF65-F5344CB8AC3E}">
        <p14:creationId xmlns:p14="http://schemas.microsoft.com/office/powerpoint/2010/main" val="67596799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04271"/>
            <a:ext cx="7886700" cy="1104636"/>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521354"/>
            <a:ext cx="7886700" cy="3626115"/>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628650" y="5296959"/>
            <a:ext cx="2057400" cy="304271"/>
          </a:xfrm>
          <a:prstGeom prst="rect">
            <a:avLst/>
          </a:prstGeom>
        </p:spPr>
        <p:txBody>
          <a:bodyPr vert="horz" lIns="91440" tIns="45720" rIns="91440" bIns="45720" rtlCol="0" anchor="ctr"/>
          <a:lstStyle>
            <a:lvl1pPr algn="l">
              <a:defRPr sz="900">
                <a:solidFill>
                  <a:schemeClr val="tx1">
                    <a:tint val="75000"/>
                  </a:schemeClr>
                </a:solidFill>
              </a:defRPr>
            </a:lvl1pPr>
          </a:lstStyle>
          <a:p>
            <a:fld id="{2549BC00-7A77-461A-9A37-B258FD927D83}" type="datetimeFigureOut">
              <a:rPr lang="zh-CN" altLang="en-US" smtClean="0"/>
              <a:pPr/>
              <a:t>2016-7-22</a:t>
            </a:fld>
            <a:endParaRPr lang="zh-CN" altLang="en-US"/>
          </a:p>
        </p:txBody>
      </p:sp>
      <p:sp>
        <p:nvSpPr>
          <p:cNvPr id="5" name="Footer Placeholder 4"/>
          <p:cNvSpPr>
            <a:spLocks noGrp="1"/>
          </p:cNvSpPr>
          <p:nvPr>
            <p:ph type="ftr" sz="quarter" idx="3"/>
          </p:nvPr>
        </p:nvSpPr>
        <p:spPr>
          <a:xfrm>
            <a:off x="3028950" y="5296959"/>
            <a:ext cx="3086100" cy="304271"/>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5296959"/>
            <a:ext cx="2057400" cy="304271"/>
          </a:xfrm>
          <a:prstGeom prst="rect">
            <a:avLst/>
          </a:prstGeom>
        </p:spPr>
        <p:txBody>
          <a:bodyPr vert="horz" lIns="91440" tIns="45720" rIns="91440" bIns="45720" rtlCol="0" anchor="ctr"/>
          <a:lstStyle>
            <a:lvl1pPr algn="r">
              <a:defRPr sz="900">
                <a:solidFill>
                  <a:schemeClr val="tx1">
                    <a:tint val="75000"/>
                  </a:schemeClr>
                </a:solidFill>
              </a:defRPr>
            </a:lvl1pPr>
          </a:lstStyle>
          <a:p>
            <a:fld id="{C1FC055E-CED9-4FD1-8ECC-24773F1C2ED2}" type="slidenum">
              <a:rPr lang="zh-CN" altLang="en-US" smtClean="0"/>
              <a:pPr/>
              <a:t>‹#›</a:t>
            </a:fld>
            <a:endParaRPr lang="zh-CN" altLang="en-US"/>
          </a:p>
        </p:txBody>
      </p:sp>
    </p:spTree>
    <p:extLst>
      <p:ext uri="{BB962C8B-B14F-4D97-AF65-F5344CB8AC3E}">
        <p14:creationId xmlns:p14="http://schemas.microsoft.com/office/powerpoint/2010/main" val="2928714350"/>
      </p:ext>
    </p:extLst>
  </p:cSld>
  <p:clrMap bg1="lt1" tx1="dk1" bg2="lt2" tx2="dk2" accent1="accent1" accent2="accent2" accent3="accent3" accent4="accent4" accent5="accent5" accent6="accent6" hlink="hlink" folHlink="folHlink"/>
  <p:sldLayoutIdLst>
    <p:sldLayoutId id="2147484143" r:id="rId1"/>
    <p:sldLayoutId id="2147484144" r:id="rId2"/>
    <p:sldLayoutId id="2147484145" r:id="rId3"/>
    <p:sldLayoutId id="2147484146" r:id="rId4"/>
    <p:sldLayoutId id="2147484147" r:id="rId5"/>
    <p:sldLayoutId id="2147484148" r:id="rId6"/>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8.png"/><Relationship Id="rId1" Type="http://schemas.openxmlformats.org/officeDocument/2006/relationships/slideLayout" Target="../slideLayouts/slideLayout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6.xml"/><Relationship Id="rId4" Type="http://schemas.openxmlformats.org/officeDocument/2006/relationships/image" Target="../media/image21.jpe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microsoft.com/office/2007/relationships/hdphoto" Target="../media/hdphoto4.wdp"/><Relationship Id="rId3" Type="http://schemas.openxmlformats.org/officeDocument/2006/relationships/image" Target="../media/image23.png"/><Relationship Id="rId7"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microsoft.com/office/2007/relationships/hdphoto" Target="../media/hdphoto3.wdp"/><Relationship Id="rId5" Type="http://schemas.openxmlformats.org/officeDocument/2006/relationships/image" Target="../media/image25.png"/><Relationship Id="rId10" Type="http://schemas.microsoft.com/office/2007/relationships/hdphoto" Target="../media/hdphoto5.wdp"/><Relationship Id="rId4" Type="http://schemas.openxmlformats.org/officeDocument/2006/relationships/image" Target="../media/image24.png"/><Relationship Id="rId9" Type="http://schemas.openxmlformats.org/officeDocument/2006/relationships/image" Target="../media/image27.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tags" Target="../tags/tag1.xml"/><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 Id="rId9" Type="http://schemas.openxmlformats.org/officeDocument/2006/relationships/image" Target="../media/image37.png"/></Relationships>
</file>

<file path=ppt/slides/_rels/slide2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3.em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8.jp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6.png"/><Relationship Id="rId4" Type="http://schemas.microsoft.com/office/2007/relationships/hdphoto" Target="../media/hdphoto2.wdp"/></Relationships>
</file>

<file path=ppt/slides/_rels/slide30.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4.png"/><Relationship Id="rId7" Type="http://schemas.openxmlformats.org/officeDocument/2006/relationships/image" Target="../media/image48.jpe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47.jpeg"/><Relationship Id="rId5" Type="http://schemas.openxmlformats.org/officeDocument/2006/relationships/image" Target="../media/image46.jpeg"/><Relationship Id="rId4" Type="http://schemas.openxmlformats.org/officeDocument/2006/relationships/image" Target="../media/image45.jpeg"/></Relationships>
</file>

<file path=ppt/slides/_rels/slide31.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33.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microsoft.com/office/2007/relationships/hdphoto" Target="../media/hdphoto7.wdp"/></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www.mooc2u.com/"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811996" y="2137170"/>
            <a:ext cx="7520007" cy="988347"/>
          </a:xfrm>
          <a:prstGeom prst="rect">
            <a:avLst/>
          </a:prstGeom>
          <a:noFill/>
        </p:spPr>
        <p:txBody>
          <a:bodyPr wrap="none" lIns="91440" tIns="45720" rIns="91440" bIns="45720">
            <a:spAutoFit/>
          </a:bodyPr>
          <a:lstStyle/>
          <a:p>
            <a:pPr algn="ctr">
              <a:lnSpc>
                <a:spcPct val="150000"/>
              </a:lnSpc>
            </a:pPr>
            <a:r>
              <a:rPr lang="zh-CN" altLang="en-US" sz="4400" b="1" cap="all" dirty="0">
                <a:ln w="9000" cmpd="sng">
                  <a:noFill/>
                  <a:prstDash val="solid"/>
                </a:ln>
                <a:solidFill>
                  <a:srgbClr val="FF0000"/>
                </a:solidFill>
                <a:effectLst>
                  <a:reflection blurRad="12700" stA="28000" endPos="45000" dist="1000" dir="5400000" sy="-100000" algn="bl" rotWithShape="0"/>
                </a:effectLst>
                <a:latin typeface="微软雅黑" panose="020B0503020204020204" pitchFamily="34" charset="-122"/>
                <a:ea typeface="微软雅黑" panose="020B0503020204020204" pitchFamily="34" charset="-122"/>
                <a:cs typeface="Microsoft YaHei" charset="0"/>
              </a:rPr>
              <a:t>打造互联网教育公共服务平台</a:t>
            </a:r>
            <a:endParaRPr lang="en-US" altLang="zh-CN" sz="4400" b="1" cap="all" dirty="0">
              <a:ln w="9000" cmpd="sng">
                <a:noFill/>
                <a:prstDash val="solid"/>
              </a:ln>
              <a:solidFill>
                <a:srgbClr val="FF0000"/>
              </a:solidFill>
              <a:effectLst>
                <a:reflection blurRad="12700" stA="28000" endPos="45000" dist="1000" dir="5400000" sy="-100000" algn="bl" rotWithShape="0"/>
              </a:effectLst>
              <a:latin typeface="微软雅黑" panose="020B0503020204020204" pitchFamily="34" charset="-122"/>
              <a:ea typeface="微软雅黑" panose="020B0503020204020204" pitchFamily="34" charset="-122"/>
              <a:cs typeface="Microsoft YaHei" charset="0"/>
            </a:endParaRPr>
          </a:p>
        </p:txBody>
      </p:sp>
      <p:sp>
        <p:nvSpPr>
          <p:cNvPr id="8" name="矩形 7"/>
          <p:cNvSpPr/>
          <p:nvPr/>
        </p:nvSpPr>
        <p:spPr>
          <a:xfrm>
            <a:off x="1474581" y="3577830"/>
            <a:ext cx="5992346" cy="1569660"/>
          </a:xfrm>
          <a:prstGeom prst="rect">
            <a:avLst/>
          </a:prstGeom>
        </p:spPr>
        <p:txBody>
          <a:bodyPr wrap="none">
            <a:spAutoFit/>
          </a:bodyPr>
          <a:lstStyle/>
          <a:p>
            <a:pPr algn="ctr">
              <a:lnSpc>
                <a:spcPct val="150000"/>
              </a:lnSpc>
            </a:pPr>
            <a:r>
              <a:rPr lang="zh-CN" altLang="en-US" sz="3200" b="1" cap="all" dirty="0">
                <a:ln w="9000" cmpd="sng">
                  <a:noFill/>
                  <a:prstDash val="solid"/>
                </a:ln>
                <a:solidFill>
                  <a:schemeClr val="accent5">
                    <a:lumMod val="75000"/>
                  </a:schemeClr>
                </a:solidFill>
                <a:effectLst>
                  <a:reflection blurRad="12700" stA="28000" endPos="45000" dist="1000" dir="5400000" sy="-100000" algn="bl" rotWithShape="0"/>
                </a:effectLst>
                <a:latin typeface="楷体" pitchFamily="49" charset="-122"/>
                <a:ea typeface="楷体" pitchFamily="49" charset="-122"/>
                <a:cs typeface="Microsoft YaHei" charset="0"/>
              </a:rPr>
              <a:t>郑庆华</a:t>
            </a:r>
            <a:endParaRPr lang="en-US" altLang="zh-CN" sz="3200" b="1" cap="all" dirty="0">
              <a:ln w="9000" cmpd="sng">
                <a:noFill/>
                <a:prstDash val="solid"/>
              </a:ln>
              <a:solidFill>
                <a:schemeClr val="accent5">
                  <a:lumMod val="75000"/>
                </a:schemeClr>
              </a:solidFill>
              <a:effectLst>
                <a:reflection blurRad="12700" stA="28000" endPos="45000" dist="1000" dir="5400000" sy="-100000" algn="bl" rotWithShape="0"/>
              </a:effectLst>
              <a:latin typeface="楷体" pitchFamily="49" charset="-122"/>
              <a:ea typeface="楷体" pitchFamily="49" charset="-122"/>
              <a:cs typeface="Microsoft YaHei" charset="0"/>
            </a:endParaRPr>
          </a:p>
          <a:p>
            <a:pPr algn="ctr">
              <a:lnSpc>
                <a:spcPct val="150000"/>
              </a:lnSpc>
            </a:pPr>
            <a:r>
              <a:rPr lang="zh-CN" altLang="en-US" sz="3200" b="1" cap="all" dirty="0">
                <a:ln w="9000" cmpd="sng">
                  <a:noFill/>
                  <a:prstDash val="solid"/>
                </a:ln>
                <a:solidFill>
                  <a:schemeClr val="accent5">
                    <a:lumMod val="75000"/>
                  </a:schemeClr>
                </a:solidFill>
                <a:effectLst>
                  <a:reflection blurRad="12700" stA="28000" endPos="45000" dist="1000" dir="5400000" sy="-100000" algn="bl" rotWithShape="0"/>
                </a:effectLst>
                <a:latin typeface="+mn-lt"/>
                <a:ea typeface="楷体" pitchFamily="49" charset="-122"/>
                <a:cs typeface="Microsoft YaHei" charset="0"/>
              </a:rPr>
              <a:t>西安交通大学，</a:t>
            </a:r>
            <a:r>
              <a:rPr lang="en-US" altLang="zh-CN" sz="3200" b="1" cap="all" dirty="0">
                <a:ln w="9000" cmpd="sng">
                  <a:noFill/>
                  <a:prstDash val="solid"/>
                </a:ln>
                <a:solidFill>
                  <a:schemeClr val="accent5">
                    <a:lumMod val="75000"/>
                  </a:schemeClr>
                </a:solidFill>
                <a:effectLst>
                  <a:reflection blurRad="12700" stA="28000" endPos="45000" dist="1000" dir="5400000" sy="-100000" algn="bl" rotWithShape="0"/>
                </a:effectLst>
                <a:latin typeface="+mn-lt"/>
                <a:ea typeface="楷体" pitchFamily="49" charset="-122"/>
                <a:cs typeface="Microsoft YaHei" charset="0"/>
              </a:rPr>
              <a:t>MOOC</a:t>
            </a:r>
            <a:r>
              <a:rPr lang="zh-CN" altLang="en-US" sz="3200" b="1" cap="all" dirty="0">
                <a:ln w="9000" cmpd="sng">
                  <a:noFill/>
                  <a:prstDash val="solid"/>
                </a:ln>
                <a:solidFill>
                  <a:schemeClr val="accent5">
                    <a:lumMod val="75000"/>
                  </a:schemeClr>
                </a:solidFill>
                <a:effectLst>
                  <a:reflection blurRad="12700" stA="28000" endPos="45000" dist="1000" dir="5400000" sy="-100000" algn="bl" rotWithShape="0"/>
                </a:effectLst>
                <a:latin typeface="+mn-lt"/>
                <a:ea typeface="楷体" pitchFamily="49" charset="-122"/>
                <a:cs typeface="Microsoft YaHei" charset="0"/>
              </a:rPr>
              <a:t>中国联盟</a:t>
            </a:r>
            <a:endParaRPr lang="en-US" altLang="zh-CN" sz="3200" b="1" cap="all" dirty="0">
              <a:ln w="9000" cmpd="sng">
                <a:noFill/>
                <a:prstDash val="solid"/>
              </a:ln>
              <a:solidFill>
                <a:schemeClr val="accent5">
                  <a:lumMod val="75000"/>
                </a:schemeClr>
              </a:solidFill>
              <a:effectLst>
                <a:reflection blurRad="12700" stA="28000" endPos="45000" dist="1000" dir="5400000" sy="-100000" algn="bl" rotWithShape="0"/>
              </a:effectLst>
              <a:latin typeface="+mn-lt"/>
              <a:ea typeface="楷体" pitchFamily="49" charset="-122"/>
              <a:cs typeface="Microsoft YaHei" charset="0"/>
            </a:endParaRPr>
          </a:p>
        </p:txBody>
      </p:sp>
      <p:pic>
        <p:nvPicPr>
          <p:cNvPr id="9" name="图片 8"/>
          <p:cNvPicPr>
            <a:picLocks noChangeAspect="1"/>
          </p:cNvPicPr>
          <p:nvPr/>
        </p:nvPicPr>
        <p:blipFill>
          <a:blip r:embed="rId3"/>
          <a:stretch>
            <a:fillRect/>
          </a:stretch>
        </p:blipFill>
        <p:spPr>
          <a:xfrm>
            <a:off x="3347439" y="840576"/>
            <a:ext cx="2270128" cy="1211125"/>
          </a:xfrm>
          <a:prstGeom prst="rect">
            <a:avLst/>
          </a:prstGeom>
        </p:spPr>
      </p:pic>
    </p:spTree>
    <p:extLst>
      <p:ext uri="{BB962C8B-B14F-4D97-AF65-F5344CB8AC3E}">
        <p14:creationId xmlns:p14="http://schemas.microsoft.com/office/powerpoint/2010/main" val="7118112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550060" y="1903949"/>
            <a:ext cx="5839742" cy="1085295"/>
          </a:xfrm>
          <a:prstGeom prst="rect">
            <a:avLst/>
          </a:prstGeom>
          <a:noFill/>
          <a:ln>
            <a:noFill/>
          </a:ln>
        </p:spPr>
        <p:txBody>
          <a:bodyPr vert="horz" wrap="square" lIns="91440" tIns="45720" rIns="91440" bIns="45720" numCol="1" anchor="ctr" anchorCtr="0" compatLnSpc="1"/>
          <a:lstStyle/>
          <a:p>
            <a:pPr algn="ctr" eaLnBrk="0" hangingPunct="0">
              <a:lnSpc>
                <a:spcPct val="150000"/>
              </a:lnSpc>
            </a:pPr>
            <a:r>
              <a:rPr lang="en-US" altLang="zh-CN" sz="3600" b="1"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mn-lt"/>
                <a:ea typeface="黑体" panose="02010609060101010101" pitchFamily="49" charset="-122"/>
                <a:cs typeface="+mj-cs"/>
              </a:rPr>
              <a:t>MOOC</a:t>
            </a:r>
            <a:r>
              <a:rPr lang="zh-CN" altLang="en-US" sz="3600" b="1"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mn-lt"/>
                <a:ea typeface="黑体" panose="02010609060101010101" pitchFamily="49" charset="-122"/>
                <a:cs typeface="+mj-cs"/>
              </a:rPr>
              <a:t>中国：</a:t>
            </a:r>
            <a:endParaRPr lang="en-US" altLang="zh-CN" sz="3600" b="1"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mn-lt"/>
              <a:ea typeface="黑体" panose="02010609060101010101" pitchFamily="49" charset="-122"/>
              <a:cs typeface="+mj-cs"/>
            </a:endParaRPr>
          </a:p>
          <a:p>
            <a:pPr algn="ctr" eaLnBrk="0" hangingPunct="0"/>
            <a:r>
              <a:rPr lang="zh-CN" altLang="en-US" sz="3600" b="1"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mn-lt"/>
                <a:ea typeface="黑体" panose="02010609060101010101" pitchFamily="49" charset="-122"/>
                <a:cs typeface="+mj-cs"/>
              </a:rPr>
              <a:t>打造网络教育</a:t>
            </a:r>
            <a:r>
              <a:rPr lang="zh-CN" altLang="en-US" sz="3600" b="1"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mn-lt"/>
                <a:ea typeface="黑体" panose="02010609060101010101" pitchFamily="49" charset="-122"/>
                <a:cs typeface="Microsoft YaHei" charset="0"/>
              </a:rPr>
              <a:t>公共服务平台</a:t>
            </a:r>
            <a:endParaRPr lang="zh-CN" altLang="en-US" sz="3600" b="1"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mn-lt"/>
              <a:ea typeface="黑体" panose="02010609060101010101" pitchFamily="49" charset="-122"/>
              <a:cs typeface="+mj-cs"/>
            </a:endParaRPr>
          </a:p>
        </p:txBody>
      </p:sp>
      <p:grpSp>
        <p:nvGrpSpPr>
          <p:cNvPr id="71" name="组合 70"/>
          <p:cNvGrpSpPr/>
          <p:nvPr/>
        </p:nvGrpSpPr>
        <p:grpSpPr>
          <a:xfrm>
            <a:off x="6511822" y="2291246"/>
            <a:ext cx="1980000" cy="1980000"/>
            <a:chOff x="6250980" y="3660482"/>
            <a:chExt cx="1800000" cy="1800001"/>
          </a:xfrm>
          <a:gradFill>
            <a:gsLst>
              <a:gs pos="0">
                <a:srgbClr val="CA2C4E"/>
              </a:gs>
              <a:gs pos="100000">
                <a:srgbClr val="EB822B"/>
              </a:gs>
            </a:gsLst>
            <a:lin ang="5400000" scaled="1"/>
          </a:gradFill>
        </p:grpSpPr>
        <p:sp>
          <p:nvSpPr>
            <p:cNvPr id="72" name="椭圆 71"/>
            <p:cNvSpPr/>
            <p:nvPr/>
          </p:nvSpPr>
          <p:spPr>
            <a:xfrm>
              <a:off x="6250980" y="3660482"/>
              <a:ext cx="1800000" cy="1800000"/>
            </a:xfrm>
            <a:prstGeom prst="ellipse">
              <a:avLst/>
            </a:prstGeom>
            <a:grp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椭圆 72"/>
            <p:cNvSpPr/>
            <p:nvPr/>
          </p:nvSpPr>
          <p:spPr>
            <a:xfrm rot="19510690">
              <a:off x="6250980" y="3660483"/>
              <a:ext cx="1800000" cy="1800000"/>
            </a:xfrm>
            <a:prstGeom prst="ellipse">
              <a:avLst/>
            </a:prstGeom>
            <a:grpFill/>
            <a:ln>
              <a:gradFill>
                <a:gsLst>
                  <a:gs pos="0">
                    <a:schemeClr val="bg1"/>
                  </a:gs>
                  <a:gs pos="100000">
                    <a:srgbClr val="E7E4E9"/>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4" name="椭圆 73"/>
          <p:cNvSpPr/>
          <p:nvPr/>
        </p:nvSpPr>
        <p:spPr>
          <a:xfrm>
            <a:off x="6655822" y="2435246"/>
            <a:ext cx="1692000" cy="1692000"/>
          </a:xfrm>
          <a:prstGeom prst="ellipse">
            <a:avLst/>
          </a:prstGeom>
          <a:solidFill>
            <a:schemeClr val="bg1"/>
          </a:solidFill>
          <a:ln>
            <a:noFill/>
          </a:ln>
          <a:effectLst>
            <a:innerShdw>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75" name="组合 74"/>
          <p:cNvGrpSpPr>
            <a:grpSpLocks noChangeAspect="1"/>
          </p:cNvGrpSpPr>
          <p:nvPr/>
        </p:nvGrpSpPr>
        <p:grpSpPr>
          <a:xfrm>
            <a:off x="7713841" y="1799549"/>
            <a:ext cx="1044000" cy="1044000"/>
            <a:chOff x="1174779" y="3359349"/>
            <a:chExt cx="1800000" cy="1800001"/>
          </a:xfrm>
        </p:grpSpPr>
        <p:grpSp>
          <p:nvGrpSpPr>
            <p:cNvPr id="76" name="组合 75"/>
            <p:cNvGrpSpPr/>
            <p:nvPr/>
          </p:nvGrpSpPr>
          <p:grpSpPr>
            <a:xfrm>
              <a:off x="1174779" y="3359349"/>
              <a:ext cx="1800000" cy="1800001"/>
              <a:chOff x="6250980" y="3660482"/>
              <a:chExt cx="1800000" cy="1800001"/>
            </a:xfrm>
          </p:grpSpPr>
          <p:sp>
            <p:nvSpPr>
              <p:cNvPr id="78" name="椭圆 77"/>
              <p:cNvSpPr/>
              <p:nvPr/>
            </p:nvSpPr>
            <p:spPr>
              <a:xfrm>
                <a:off x="6250980" y="3660482"/>
                <a:ext cx="1800000" cy="1800000"/>
              </a:xfrm>
              <a:prstGeom prst="ellipse">
                <a:avLst/>
              </a:prstGeom>
              <a:gradFill flip="none" rotWithShape="1">
                <a:gsLst>
                  <a:gs pos="0">
                    <a:srgbClr val="E8E7E9"/>
                  </a:gs>
                  <a:gs pos="100000">
                    <a:schemeClr val="bg1"/>
                  </a:gs>
                </a:gsLst>
                <a:lin ang="2700000" scaled="1"/>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椭圆 78"/>
              <p:cNvSpPr/>
              <p:nvPr/>
            </p:nvSpPr>
            <p:spPr>
              <a:xfrm rot="19510690">
                <a:off x="6250980" y="3660483"/>
                <a:ext cx="1800000" cy="1800000"/>
              </a:xfrm>
              <a:prstGeom prst="ellipse">
                <a:avLst/>
              </a:prstGeom>
              <a:gradFill>
                <a:gsLst>
                  <a:gs pos="0">
                    <a:srgbClr val="383287"/>
                  </a:gs>
                  <a:gs pos="100000">
                    <a:srgbClr val="289FD9"/>
                  </a:gs>
                </a:gsLst>
                <a:lin ang="5400000" scaled="1"/>
              </a:gradFill>
              <a:ln>
                <a:gradFill>
                  <a:gsLst>
                    <a:gs pos="0">
                      <a:schemeClr val="bg1"/>
                    </a:gs>
                    <a:gs pos="100000">
                      <a:srgbClr val="E7E4E9"/>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7" name="椭圆 76"/>
            <p:cNvSpPr/>
            <p:nvPr/>
          </p:nvSpPr>
          <p:spPr>
            <a:xfrm>
              <a:off x="1354779" y="3539349"/>
              <a:ext cx="1440000" cy="1440000"/>
            </a:xfrm>
            <a:prstGeom prst="ellipse">
              <a:avLst/>
            </a:prstGeom>
            <a:solidFill>
              <a:schemeClr val="bg1"/>
            </a:solidFill>
            <a:ln>
              <a:noFill/>
            </a:ln>
            <a:effectLst>
              <a:innerShdw>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86" name="直接连接符 85"/>
          <p:cNvCxnSpPr/>
          <p:nvPr/>
        </p:nvCxnSpPr>
        <p:spPr>
          <a:xfrm>
            <a:off x="8635822" y="3318618"/>
            <a:ext cx="504000" cy="0"/>
          </a:xfrm>
          <a:prstGeom prst="line">
            <a:avLst/>
          </a:prstGeom>
          <a:ln w="50800">
            <a:solidFill>
              <a:srgbClr val="8E7B6B"/>
            </a:solidFill>
          </a:ln>
        </p:spPr>
        <p:style>
          <a:lnRef idx="1">
            <a:schemeClr val="accent1"/>
          </a:lnRef>
          <a:fillRef idx="0">
            <a:schemeClr val="accent1"/>
          </a:fillRef>
          <a:effectRef idx="0">
            <a:schemeClr val="accent1"/>
          </a:effectRef>
          <a:fontRef idx="minor">
            <a:schemeClr val="tx1"/>
          </a:fontRef>
        </p:style>
      </p:cxnSp>
      <p:cxnSp>
        <p:nvCxnSpPr>
          <p:cNvPr id="87" name="直接连接符 86"/>
          <p:cNvCxnSpPr/>
          <p:nvPr/>
        </p:nvCxnSpPr>
        <p:spPr>
          <a:xfrm flipV="1">
            <a:off x="91355" y="3315022"/>
            <a:ext cx="6298448" cy="0"/>
          </a:xfrm>
          <a:prstGeom prst="line">
            <a:avLst/>
          </a:prstGeom>
          <a:ln w="50800">
            <a:solidFill>
              <a:srgbClr val="8E7B6B"/>
            </a:solidFill>
          </a:ln>
        </p:spPr>
        <p:style>
          <a:lnRef idx="1">
            <a:schemeClr val="accent1"/>
          </a:lnRef>
          <a:fillRef idx="0">
            <a:schemeClr val="accent1"/>
          </a:fillRef>
          <a:effectRef idx="0">
            <a:schemeClr val="accent1"/>
          </a:effectRef>
          <a:fontRef idx="minor">
            <a:schemeClr val="tx1"/>
          </a:fontRef>
        </p:style>
      </p:cxnSp>
      <p:sp>
        <p:nvSpPr>
          <p:cNvPr id="88" name="弧形 87"/>
          <p:cNvSpPr>
            <a:spLocks noChangeAspect="1"/>
          </p:cNvSpPr>
          <p:nvPr/>
        </p:nvSpPr>
        <p:spPr>
          <a:xfrm rot="5400000">
            <a:off x="6367822" y="2162394"/>
            <a:ext cx="2268000" cy="2268000"/>
          </a:xfrm>
          <a:prstGeom prst="arc">
            <a:avLst>
              <a:gd name="adj1" fmla="val 16200000"/>
              <a:gd name="adj2" fmla="val 5400901"/>
            </a:avLst>
          </a:prstGeom>
          <a:ln w="50800">
            <a:solidFill>
              <a:srgbClr val="8E7B6B"/>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pic>
        <p:nvPicPr>
          <p:cNvPr id="89" name="图片 88"/>
          <p:cNvPicPr>
            <a:picLocks noChangeAspect="1"/>
          </p:cNvPicPr>
          <p:nvPr/>
        </p:nvPicPr>
        <p:blipFill>
          <a:blip r:embed="rId3"/>
          <a:stretch>
            <a:fillRect/>
          </a:stretch>
        </p:blipFill>
        <p:spPr>
          <a:xfrm>
            <a:off x="7005051" y="3045716"/>
            <a:ext cx="1267426" cy="676179"/>
          </a:xfrm>
          <a:prstGeom prst="rect">
            <a:avLst/>
          </a:prstGeom>
        </p:spPr>
      </p:pic>
    </p:spTree>
    <p:extLst>
      <p:ext uri="{BB962C8B-B14F-4D97-AF65-F5344CB8AC3E}">
        <p14:creationId xmlns:p14="http://schemas.microsoft.com/office/powerpoint/2010/main" val="13257845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箭头连接符 1"/>
          <p:cNvCxnSpPr/>
          <p:nvPr/>
        </p:nvCxnSpPr>
        <p:spPr>
          <a:xfrm>
            <a:off x="5132720" y="2978688"/>
            <a:ext cx="3291840" cy="0"/>
          </a:xfrm>
          <a:prstGeom prst="straightConnector1">
            <a:avLst/>
          </a:prstGeom>
          <a:ln w="22225">
            <a:solidFill>
              <a:srgbClr val="2E75B6"/>
            </a:solidFill>
            <a:prstDash val="sysDash"/>
            <a:tailEnd type="none"/>
          </a:ln>
        </p:spPr>
        <p:style>
          <a:lnRef idx="1">
            <a:schemeClr val="accent1"/>
          </a:lnRef>
          <a:fillRef idx="0">
            <a:schemeClr val="accent1"/>
          </a:fillRef>
          <a:effectRef idx="0">
            <a:schemeClr val="accent1"/>
          </a:effectRef>
          <a:fontRef idx="minor">
            <a:schemeClr val="tx1"/>
          </a:fontRef>
        </p:style>
      </p:cxnSp>
      <p:sp>
        <p:nvSpPr>
          <p:cNvPr id="6" name="空心弧 5"/>
          <p:cNvSpPr/>
          <p:nvPr/>
        </p:nvSpPr>
        <p:spPr>
          <a:xfrm>
            <a:off x="333941" y="1849038"/>
            <a:ext cx="2160000" cy="2160000"/>
          </a:xfrm>
          <a:prstGeom prst="blockArc">
            <a:avLst>
              <a:gd name="adj1" fmla="val 10800000"/>
              <a:gd name="adj2" fmla="val 20653"/>
              <a:gd name="adj3" fmla="val 17256"/>
            </a:avLst>
          </a:prstGeom>
          <a:gradFill>
            <a:gsLst>
              <a:gs pos="95000">
                <a:srgbClr val="26A3DC"/>
              </a:gs>
              <a:gs pos="0">
                <a:srgbClr val="3C3086"/>
              </a:gs>
            </a:gsLst>
            <a:lin ang="600000" scaled="0"/>
          </a:gra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 name="空心弧 6"/>
          <p:cNvSpPr/>
          <p:nvPr/>
        </p:nvSpPr>
        <p:spPr>
          <a:xfrm rot="10800000">
            <a:off x="333941" y="1948338"/>
            <a:ext cx="2160000" cy="2160000"/>
          </a:xfrm>
          <a:prstGeom prst="blockArc">
            <a:avLst>
              <a:gd name="adj1" fmla="val 10800000"/>
              <a:gd name="adj2" fmla="val 21578585"/>
              <a:gd name="adj3" fmla="val 16853"/>
            </a:avLst>
          </a:prstGeom>
          <a:gradFill>
            <a:gsLst>
              <a:gs pos="100000">
                <a:srgbClr val="EA832C"/>
              </a:gs>
              <a:gs pos="3000">
                <a:srgbClr val="C51F53"/>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cxnSp>
        <p:nvCxnSpPr>
          <p:cNvPr id="8" name="直接箭头连接符 7"/>
          <p:cNvCxnSpPr/>
          <p:nvPr/>
        </p:nvCxnSpPr>
        <p:spPr>
          <a:xfrm>
            <a:off x="177987" y="2978688"/>
            <a:ext cx="3291840" cy="0"/>
          </a:xfrm>
          <a:prstGeom prst="straightConnector1">
            <a:avLst/>
          </a:prstGeom>
          <a:ln w="22225">
            <a:solidFill>
              <a:srgbClr val="2E75B6"/>
            </a:solidFill>
            <a:prstDash val="sysDash"/>
            <a:tailEnd type="none"/>
          </a:ln>
        </p:spPr>
        <p:style>
          <a:lnRef idx="1">
            <a:schemeClr val="accent1"/>
          </a:lnRef>
          <a:fillRef idx="0">
            <a:schemeClr val="accent1"/>
          </a:fillRef>
          <a:effectRef idx="0">
            <a:schemeClr val="accent1"/>
          </a:effectRef>
          <a:fontRef idx="minor">
            <a:schemeClr val="tx1"/>
          </a:fontRef>
        </p:style>
      </p:cxnSp>
      <p:grpSp>
        <p:nvGrpSpPr>
          <p:cNvPr id="9" name="组合 8"/>
          <p:cNvGrpSpPr/>
          <p:nvPr/>
        </p:nvGrpSpPr>
        <p:grpSpPr>
          <a:xfrm>
            <a:off x="3469825" y="2149860"/>
            <a:ext cx="1662894" cy="1459029"/>
            <a:chOff x="3878737" y="4496828"/>
            <a:chExt cx="1656807" cy="1669040"/>
          </a:xfrm>
        </p:grpSpPr>
        <p:cxnSp>
          <p:nvCxnSpPr>
            <p:cNvPr id="10" name="直接连接符 9"/>
            <p:cNvCxnSpPr/>
            <p:nvPr/>
          </p:nvCxnSpPr>
          <p:spPr>
            <a:xfrm flipV="1">
              <a:off x="3878737" y="4951420"/>
              <a:ext cx="102904" cy="514440"/>
            </a:xfrm>
            <a:prstGeom prst="line">
              <a:avLst/>
            </a:prstGeom>
            <a:ln w="28575">
              <a:solidFill>
                <a:srgbClr val="2E75B6"/>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3981641" y="4951419"/>
              <a:ext cx="146222" cy="848471"/>
            </a:xfrm>
            <a:prstGeom prst="line">
              <a:avLst/>
            </a:prstGeom>
            <a:ln w="28575">
              <a:solidFill>
                <a:srgbClr val="2E75B6"/>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flipV="1">
              <a:off x="4127863" y="5379930"/>
              <a:ext cx="88500" cy="419960"/>
            </a:xfrm>
            <a:prstGeom prst="line">
              <a:avLst/>
            </a:prstGeom>
            <a:ln w="28575">
              <a:solidFill>
                <a:srgbClr val="2E75B6"/>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flipV="1">
              <a:off x="4362585" y="4496828"/>
              <a:ext cx="209415" cy="878826"/>
            </a:xfrm>
            <a:prstGeom prst="line">
              <a:avLst/>
            </a:prstGeom>
            <a:ln w="28575">
              <a:solidFill>
                <a:srgbClr val="2E75B6"/>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flipH="1" flipV="1">
              <a:off x="4570828" y="4496828"/>
              <a:ext cx="176796" cy="1669039"/>
            </a:xfrm>
            <a:prstGeom prst="line">
              <a:avLst/>
            </a:prstGeom>
            <a:ln w="28575">
              <a:solidFill>
                <a:srgbClr val="2E75B6"/>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flipV="1">
              <a:off x="4751615" y="5370249"/>
              <a:ext cx="132736" cy="795619"/>
            </a:xfrm>
            <a:prstGeom prst="line">
              <a:avLst/>
            </a:prstGeom>
            <a:ln w="28575">
              <a:solidFill>
                <a:srgbClr val="2E75B6"/>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H="1">
              <a:off x="4989014" y="5102557"/>
              <a:ext cx="70371" cy="275235"/>
            </a:xfrm>
            <a:prstGeom prst="line">
              <a:avLst/>
            </a:prstGeom>
            <a:ln w="28575">
              <a:solidFill>
                <a:srgbClr val="2E75B6"/>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H="1" flipV="1">
              <a:off x="5063096" y="5114401"/>
              <a:ext cx="72126" cy="424236"/>
            </a:xfrm>
            <a:prstGeom prst="line">
              <a:avLst/>
            </a:prstGeom>
            <a:ln w="28575">
              <a:solidFill>
                <a:srgbClr val="2E75B6"/>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V="1">
              <a:off x="5135222" y="4815840"/>
              <a:ext cx="102444" cy="722797"/>
            </a:xfrm>
            <a:prstGeom prst="line">
              <a:avLst/>
            </a:prstGeom>
            <a:ln w="28575">
              <a:solidFill>
                <a:srgbClr val="2E75B6"/>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flipV="1">
              <a:off x="5245000" y="4815841"/>
              <a:ext cx="180608" cy="1350025"/>
            </a:xfrm>
            <a:prstGeom prst="line">
              <a:avLst/>
            </a:prstGeom>
            <a:ln w="28575">
              <a:solidFill>
                <a:srgbClr val="2E75B6"/>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V="1">
              <a:off x="5433384" y="5444957"/>
              <a:ext cx="102160" cy="720911"/>
            </a:xfrm>
            <a:prstGeom prst="line">
              <a:avLst/>
            </a:prstGeom>
            <a:ln w="25400">
              <a:solidFill>
                <a:srgbClr val="2E75B6"/>
              </a:solidFill>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p:nvPr/>
          </p:nvCxnSpPr>
          <p:spPr>
            <a:xfrm>
              <a:off x="4208959" y="5377792"/>
              <a:ext cx="167606" cy="0"/>
            </a:xfrm>
            <a:prstGeom prst="straightConnector1">
              <a:avLst/>
            </a:prstGeom>
            <a:ln w="28575">
              <a:solidFill>
                <a:srgbClr val="2E75B6"/>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4877481" y="5374524"/>
              <a:ext cx="117890" cy="0"/>
            </a:xfrm>
            <a:prstGeom prst="line">
              <a:avLst/>
            </a:prstGeom>
            <a:ln w="28575">
              <a:solidFill>
                <a:srgbClr val="2E75B6"/>
              </a:solidFill>
            </a:ln>
          </p:spPr>
          <p:style>
            <a:lnRef idx="1">
              <a:schemeClr val="accent1"/>
            </a:lnRef>
            <a:fillRef idx="0">
              <a:schemeClr val="accent1"/>
            </a:fillRef>
            <a:effectRef idx="0">
              <a:schemeClr val="accent1"/>
            </a:effectRef>
            <a:fontRef idx="minor">
              <a:schemeClr val="tx1"/>
            </a:fontRef>
          </p:style>
        </p:cxnSp>
      </p:grpSp>
      <p:grpSp>
        <p:nvGrpSpPr>
          <p:cNvPr id="23" name="组合 22"/>
          <p:cNvGrpSpPr/>
          <p:nvPr/>
        </p:nvGrpSpPr>
        <p:grpSpPr>
          <a:xfrm>
            <a:off x="5541434" y="2652721"/>
            <a:ext cx="648000" cy="648000"/>
            <a:chOff x="5946921" y="5046629"/>
            <a:chExt cx="648000" cy="648000"/>
          </a:xfrm>
        </p:grpSpPr>
        <p:sp>
          <p:nvSpPr>
            <p:cNvPr id="24" name="椭圆 23"/>
            <p:cNvSpPr/>
            <p:nvPr/>
          </p:nvSpPr>
          <p:spPr>
            <a:xfrm>
              <a:off x="5946921" y="5046629"/>
              <a:ext cx="648000" cy="648000"/>
            </a:xfrm>
            <a:prstGeom prst="ellipse">
              <a:avLst/>
            </a:prstGeom>
            <a:solidFill>
              <a:srgbClr val="2E75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5" name="图片 24"/>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6035156" y="5179792"/>
              <a:ext cx="449427" cy="396000"/>
            </a:xfrm>
            <a:prstGeom prst="rect">
              <a:avLst/>
            </a:prstGeom>
            <a:effectLst/>
          </p:spPr>
        </p:pic>
      </p:grpSp>
      <p:grpSp>
        <p:nvGrpSpPr>
          <p:cNvPr id="26" name="组合 25"/>
          <p:cNvGrpSpPr/>
          <p:nvPr/>
        </p:nvGrpSpPr>
        <p:grpSpPr>
          <a:xfrm>
            <a:off x="6453428" y="2652721"/>
            <a:ext cx="648000" cy="648000"/>
            <a:chOff x="6855727" y="5046248"/>
            <a:chExt cx="648000" cy="648000"/>
          </a:xfrm>
        </p:grpSpPr>
        <p:sp>
          <p:nvSpPr>
            <p:cNvPr id="27" name="椭圆 26"/>
            <p:cNvSpPr/>
            <p:nvPr/>
          </p:nvSpPr>
          <p:spPr>
            <a:xfrm>
              <a:off x="6855727" y="5046248"/>
              <a:ext cx="648000" cy="648000"/>
            </a:xfrm>
            <a:prstGeom prst="ellipse">
              <a:avLst/>
            </a:prstGeom>
            <a:solidFill>
              <a:srgbClr val="2E75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KSO_Shape"/>
            <p:cNvSpPr>
              <a:spLocks/>
            </p:cNvSpPr>
            <p:nvPr/>
          </p:nvSpPr>
          <p:spPr bwMode="auto">
            <a:xfrm>
              <a:off x="6953964" y="5199738"/>
              <a:ext cx="461771" cy="354776"/>
            </a:xfrm>
            <a:custGeom>
              <a:avLst/>
              <a:gdLst>
                <a:gd name="T0" fmla="*/ 1660776 w 2546350"/>
                <a:gd name="T1" fmla="*/ 783048 h 1409701"/>
                <a:gd name="T2" fmla="*/ 1769836 w 2546350"/>
                <a:gd name="T3" fmla="*/ 861918 h 1409701"/>
                <a:gd name="T4" fmla="*/ 921682 w 2546350"/>
                <a:gd name="T5" fmla="*/ 1409701 h 1409701"/>
                <a:gd name="T6" fmla="*/ 729797 w 2546350"/>
                <a:gd name="T7" fmla="*/ 859878 h 1409701"/>
                <a:gd name="T8" fmla="*/ 850647 w 2546350"/>
                <a:gd name="T9" fmla="*/ 778742 h 1409701"/>
                <a:gd name="T10" fmla="*/ 591880 w 2546350"/>
                <a:gd name="T11" fmla="*/ 727368 h 1409701"/>
                <a:gd name="T12" fmla="*/ 778102 w 2546350"/>
                <a:gd name="T13" fmla="*/ 739045 h 1409701"/>
                <a:gd name="T14" fmla="*/ 684667 w 2546350"/>
                <a:gd name="T15" fmla="*/ 817014 h 1409701"/>
                <a:gd name="T16" fmla="*/ 0 w 2546350"/>
                <a:gd name="T17" fmla="*/ 1339155 h 1409701"/>
                <a:gd name="T18" fmla="*/ 77074 w 2546350"/>
                <a:gd name="T19" fmla="*/ 740308 h 1409701"/>
                <a:gd name="T20" fmla="*/ 449520 w 2546350"/>
                <a:gd name="T21" fmla="*/ 727368 h 1409701"/>
                <a:gd name="T22" fmla="*/ 2425273 w 2546350"/>
                <a:gd name="T23" fmla="*/ 707077 h 1409701"/>
                <a:gd name="T24" fmla="*/ 2545217 w 2546350"/>
                <a:gd name="T25" fmla="*/ 788440 h 1409701"/>
                <a:gd name="T26" fmla="*/ 2353389 w 2546350"/>
                <a:gd name="T27" fmla="*/ 1338263 h 1409701"/>
                <a:gd name="T28" fmla="*/ 1748292 w 2546350"/>
                <a:gd name="T29" fmla="*/ 761030 h 1409701"/>
                <a:gd name="T30" fmla="*/ 1751639 w 2546350"/>
                <a:gd name="T31" fmla="*/ 672628 h 1409701"/>
                <a:gd name="T32" fmla="*/ 1318533 w 2546350"/>
                <a:gd name="T33" fmla="*/ 82101 h 1409701"/>
                <a:gd name="T34" fmla="*/ 1428751 w 2546350"/>
                <a:gd name="T35" fmla="*/ 162185 h 1409701"/>
                <a:gd name="T36" fmla="*/ 1493838 w 2546350"/>
                <a:gd name="T37" fmla="*/ 298986 h 1409701"/>
                <a:gd name="T38" fmla="*/ 1524257 w 2546350"/>
                <a:gd name="T39" fmla="*/ 372145 h 1409701"/>
                <a:gd name="T40" fmla="*/ 1505392 w 2546350"/>
                <a:gd name="T41" fmla="*/ 463325 h 1409701"/>
                <a:gd name="T42" fmla="*/ 1460047 w 2546350"/>
                <a:gd name="T43" fmla="*/ 561245 h 1409701"/>
                <a:gd name="T44" fmla="*/ 1364570 w 2546350"/>
                <a:gd name="T45" fmla="*/ 665831 h 1409701"/>
                <a:gd name="T46" fmla="*/ 1235529 w 2546350"/>
                <a:gd name="T47" fmla="*/ 699861 h 1409701"/>
                <a:gd name="T48" fmla="*/ 1111250 w 2546350"/>
                <a:gd name="T49" fmla="*/ 650631 h 1409701"/>
                <a:gd name="T50" fmla="*/ 1024391 w 2546350"/>
                <a:gd name="T51" fmla="*/ 535155 h 1409701"/>
                <a:gd name="T52" fmla="*/ 983737 w 2546350"/>
                <a:gd name="T53" fmla="*/ 456120 h 1409701"/>
                <a:gd name="T54" fmla="*/ 981706 w 2546350"/>
                <a:gd name="T55" fmla="*/ 350306 h 1409701"/>
                <a:gd name="T56" fmla="*/ 1016227 w 2546350"/>
                <a:gd name="T57" fmla="*/ 255428 h 1409701"/>
                <a:gd name="T58" fmla="*/ 1096056 w 2546350"/>
                <a:gd name="T59" fmla="*/ 132465 h 1409701"/>
                <a:gd name="T60" fmla="*/ 1216252 w 2546350"/>
                <a:gd name="T61" fmla="*/ 72346 h 1409701"/>
                <a:gd name="T62" fmla="*/ 607408 w 2546350"/>
                <a:gd name="T63" fmla="*/ 33571 h 1409701"/>
                <a:gd name="T64" fmla="*/ 712589 w 2546350"/>
                <a:gd name="T65" fmla="*/ 123183 h 1409701"/>
                <a:gd name="T66" fmla="*/ 769261 w 2546350"/>
                <a:gd name="T67" fmla="*/ 265656 h 1409701"/>
                <a:gd name="T68" fmla="*/ 798064 w 2546350"/>
                <a:gd name="T69" fmla="*/ 332602 h 1409701"/>
                <a:gd name="T70" fmla="*/ 773361 w 2546350"/>
                <a:gd name="T71" fmla="*/ 407758 h 1409701"/>
                <a:gd name="T72" fmla="*/ 720523 w 2546350"/>
                <a:gd name="T73" fmla="*/ 523831 h 1409701"/>
                <a:gd name="T74" fmla="*/ 618969 w 2546350"/>
                <a:gd name="T75" fmla="*/ 619796 h 1409701"/>
                <a:gd name="T76" fmla="*/ 487264 w 2546350"/>
                <a:gd name="T77" fmla="*/ 642029 h 1409701"/>
                <a:gd name="T78" fmla="*/ 367575 w 2546350"/>
                <a:gd name="T79" fmla="*/ 581909 h 1409701"/>
                <a:gd name="T80" fmla="*/ 287555 w 2546350"/>
                <a:gd name="T81" fmla="*/ 458947 h 1409701"/>
                <a:gd name="T82" fmla="*/ 251422 w 2546350"/>
                <a:gd name="T83" fmla="*/ 393595 h 1409701"/>
                <a:gd name="T84" fmla="*/ 256812 w 2546350"/>
                <a:gd name="T85" fmla="*/ 287371 h 1409701"/>
                <a:gd name="T86" fmla="*/ 290275 w 2546350"/>
                <a:gd name="T87" fmla="*/ 192832 h 1409701"/>
                <a:gd name="T88" fmla="*/ 372335 w 2546350"/>
                <a:gd name="T89" fmla="*/ 72365 h 1409701"/>
                <a:gd name="T90" fmla="*/ 493838 w 2546350"/>
                <a:gd name="T91" fmla="*/ 15875 h 1409701"/>
                <a:gd name="T92" fmla="*/ 2131399 w 2546350"/>
                <a:gd name="T93" fmla="*/ 28121 h 1409701"/>
                <a:gd name="T94" fmla="*/ 2230687 w 2546350"/>
                <a:gd name="T95" fmla="*/ 126773 h 1409701"/>
                <a:gd name="T96" fmla="*/ 2278638 w 2546350"/>
                <a:gd name="T97" fmla="*/ 268548 h 1409701"/>
                <a:gd name="T98" fmla="*/ 2303010 w 2546350"/>
                <a:gd name="T99" fmla="*/ 342808 h 1409701"/>
                <a:gd name="T100" fmla="*/ 2271717 w 2546350"/>
                <a:gd name="T101" fmla="*/ 401411 h 1409701"/>
                <a:gd name="T102" fmla="*/ 2206659 w 2546350"/>
                <a:gd name="T103" fmla="*/ 537936 h 1409701"/>
                <a:gd name="T104" fmla="*/ 2096263 w 2546350"/>
                <a:gd name="T105" fmla="*/ 618218 h 1409701"/>
                <a:gd name="T106" fmla="*/ 1962972 w 2546350"/>
                <a:gd name="T107" fmla="*/ 620259 h 1409701"/>
                <a:gd name="T108" fmla="*/ 1850763 w 2546350"/>
                <a:gd name="T109" fmla="*/ 543152 h 1409701"/>
                <a:gd name="T110" fmla="*/ 1783438 w 2546350"/>
                <a:gd name="T111" fmla="*/ 408895 h 1409701"/>
                <a:gd name="T112" fmla="*/ 1749644 w 2546350"/>
                <a:gd name="T113" fmla="*/ 354290 h 1409701"/>
                <a:gd name="T114" fmla="*/ 1770632 w 2546350"/>
                <a:gd name="T115" fmla="*/ 268288 h 1409701"/>
                <a:gd name="T116" fmla="*/ 1811774 w 2546350"/>
                <a:gd name="T117" fmla="*/ 145370 h 1409701"/>
                <a:gd name="T118" fmla="*/ 1905168 w 2546350"/>
                <a:gd name="T119" fmla="*/ 38100 h 14097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546350" h="1409701">
                  <a:moveTo>
                    <a:pt x="1205490" y="715963"/>
                  </a:moveTo>
                  <a:lnTo>
                    <a:pt x="1293463" y="715963"/>
                  </a:lnTo>
                  <a:lnTo>
                    <a:pt x="1320445" y="783954"/>
                  </a:lnTo>
                  <a:lnTo>
                    <a:pt x="1271470" y="813191"/>
                  </a:lnTo>
                  <a:lnTo>
                    <a:pt x="1310469" y="955292"/>
                  </a:lnTo>
                  <a:lnTo>
                    <a:pt x="1402297" y="721402"/>
                  </a:lnTo>
                  <a:lnTo>
                    <a:pt x="1433360" y="726162"/>
                  </a:lnTo>
                  <a:lnTo>
                    <a:pt x="1463969" y="731601"/>
                  </a:lnTo>
                  <a:lnTo>
                    <a:pt x="1494805" y="737494"/>
                  </a:lnTo>
                  <a:lnTo>
                    <a:pt x="1509997" y="740667"/>
                  </a:lnTo>
                  <a:lnTo>
                    <a:pt x="1525188" y="743840"/>
                  </a:lnTo>
                  <a:lnTo>
                    <a:pt x="1539699" y="747239"/>
                  </a:lnTo>
                  <a:lnTo>
                    <a:pt x="1554664" y="750639"/>
                  </a:lnTo>
                  <a:lnTo>
                    <a:pt x="1568948" y="754491"/>
                  </a:lnTo>
                  <a:lnTo>
                    <a:pt x="1583006" y="757891"/>
                  </a:lnTo>
                  <a:lnTo>
                    <a:pt x="1597063" y="761971"/>
                  </a:lnTo>
                  <a:lnTo>
                    <a:pt x="1610441" y="765823"/>
                  </a:lnTo>
                  <a:lnTo>
                    <a:pt x="1623818" y="770129"/>
                  </a:lnTo>
                  <a:lnTo>
                    <a:pt x="1636289" y="774209"/>
                  </a:lnTo>
                  <a:lnTo>
                    <a:pt x="1648759" y="778515"/>
                  </a:lnTo>
                  <a:lnTo>
                    <a:pt x="1660776" y="783048"/>
                  </a:lnTo>
                  <a:lnTo>
                    <a:pt x="1672113" y="787581"/>
                  </a:lnTo>
                  <a:lnTo>
                    <a:pt x="1683223" y="792113"/>
                  </a:lnTo>
                  <a:lnTo>
                    <a:pt x="1693653" y="796873"/>
                  </a:lnTo>
                  <a:lnTo>
                    <a:pt x="1703629" y="801632"/>
                  </a:lnTo>
                  <a:lnTo>
                    <a:pt x="1712699" y="806618"/>
                  </a:lnTo>
                  <a:lnTo>
                    <a:pt x="1721542" y="811604"/>
                  </a:lnTo>
                  <a:lnTo>
                    <a:pt x="1729704" y="817043"/>
                  </a:lnTo>
                  <a:lnTo>
                    <a:pt x="1736960" y="822256"/>
                  </a:lnTo>
                  <a:lnTo>
                    <a:pt x="1743762" y="827695"/>
                  </a:lnTo>
                  <a:lnTo>
                    <a:pt x="1749657" y="833135"/>
                  </a:lnTo>
                  <a:lnTo>
                    <a:pt x="1752378" y="835854"/>
                  </a:lnTo>
                  <a:lnTo>
                    <a:pt x="1754872" y="838801"/>
                  </a:lnTo>
                  <a:lnTo>
                    <a:pt x="1757139" y="841520"/>
                  </a:lnTo>
                  <a:lnTo>
                    <a:pt x="1759180" y="844240"/>
                  </a:lnTo>
                  <a:lnTo>
                    <a:pt x="1761221" y="847186"/>
                  </a:lnTo>
                  <a:lnTo>
                    <a:pt x="1762808" y="850133"/>
                  </a:lnTo>
                  <a:lnTo>
                    <a:pt x="1764168" y="853079"/>
                  </a:lnTo>
                  <a:lnTo>
                    <a:pt x="1765528" y="855799"/>
                  </a:lnTo>
                  <a:lnTo>
                    <a:pt x="1767569" y="857838"/>
                  </a:lnTo>
                  <a:lnTo>
                    <a:pt x="1768703" y="859878"/>
                  </a:lnTo>
                  <a:lnTo>
                    <a:pt x="1769836" y="861918"/>
                  </a:lnTo>
                  <a:lnTo>
                    <a:pt x="1770063" y="863278"/>
                  </a:lnTo>
                  <a:lnTo>
                    <a:pt x="1770063" y="864184"/>
                  </a:lnTo>
                  <a:lnTo>
                    <a:pt x="1770063" y="1395196"/>
                  </a:lnTo>
                  <a:lnTo>
                    <a:pt x="1770063" y="1396556"/>
                  </a:lnTo>
                  <a:lnTo>
                    <a:pt x="1769610" y="1398143"/>
                  </a:lnTo>
                  <a:lnTo>
                    <a:pt x="1768930" y="1399502"/>
                  </a:lnTo>
                  <a:lnTo>
                    <a:pt x="1768023" y="1400862"/>
                  </a:lnTo>
                  <a:lnTo>
                    <a:pt x="1767116" y="1402222"/>
                  </a:lnTo>
                  <a:lnTo>
                    <a:pt x="1765755" y="1403355"/>
                  </a:lnTo>
                  <a:lnTo>
                    <a:pt x="1764168" y="1404488"/>
                  </a:lnTo>
                  <a:lnTo>
                    <a:pt x="1762581" y="1405395"/>
                  </a:lnTo>
                  <a:lnTo>
                    <a:pt x="1760767" y="1406528"/>
                  </a:lnTo>
                  <a:lnTo>
                    <a:pt x="1758726" y="1407208"/>
                  </a:lnTo>
                  <a:lnTo>
                    <a:pt x="1754192" y="1408795"/>
                  </a:lnTo>
                  <a:lnTo>
                    <a:pt x="1749430" y="1409475"/>
                  </a:lnTo>
                  <a:lnTo>
                    <a:pt x="1746936" y="1409701"/>
                  </a:lnTo>
                  <a:lnTo>
                    <a:pt x="1743989" y="1409701"/>
                  </a:lnTo>
                  <a:lnTo>
                    <a:pt x="1604307" y="1409701"/>
                  </a:lnTo>
                  <a:lnTo>
                    <a:pt x="1590791" y="1027113"/>
                  </a:lnTo>
                  <a:lnTo>
                    <a:pt x="1577077" y="1409701"/>
                  </a:lnTo>
                  <a:lnTo>
                    <a:pt x="921682" y="1409701"/>
                  </a:lnTo>
                  <a:lnTo>
                    <a:pt x="908166" y="1027113"/>
                  </a:lnTo>
                  <a:lnTo>
                    <a:pt x="894451" y="1409701"/>
                  </a:lnTo>
                  <a:lnTo>
                    <a:pt x="754511" y="1409701"/>
                  </a:lnTo>
                  <a:lnTo>
                    <a:pt x="752017" y="1409701"/>
                  </a:lnTo>
                  <a:lnTo>
                    <a:pt x="749523" y="1409475"/>
                  </a:lnTo>
                  <a:lnTo>
                    <a:pt x="744535" y="1408795"/>
                  </a:lnTo>
                  <a:lnTo>
                    <a:pt x="740227" y="1407208"/>
                  </a:lnTo>
                  <a:lnTo>
                    <a:pt x="738186" y="1406528"/>
                  </a:lnTo>
                  <a:lnTo>
                    <a:pt x="736145" y="1405395"/>
                  </a:lnTo>
                  <a:lnTo>
                    <a:pt x="734785" y="1404488"/>
                  </a:lnTo>
                  <a:lnTo>
                    <a:pt x="733198" y="1403355"/>
                  </a:lnTo>
                  <a:lnTo>
                    <a:pt x="731837" y="1402222"/>
                  </a:lnTo>
                  <a:lnTo>
                    <a:pt x="730704" y="1400862"/>
                  </a:lnTo>
                  <a:lnTo>
                    <a:pt x="729797" y="1399502"/>
                  </a:lnTo>
                  <a:lnTo>
                    <a:pt x="729117" y="1398143"/>
                  </a:lnTo>
                  <a:lnTo>
                    <a:pt x="728890" y="1396556"/>
                  </a:lnTo>
                  <a:lnTo>
                    <a:pt x="728663" y="1395196"/>
                  </a:lnTo>
                  <a:lnTo>
                    <a:pt x="728663" y="864184"/>
                  </a:lnTo>
                  <a:lnTo>
                    <a:pt x="728663" y="863278"/>
                  </a:lnTo>
                  <a:lnTo>
                    <a:pt x="728890" y="861918"/>
                  </a:lnTo>
                  <a:lnTo>
                    <a:pt x="729797" y="859878"/>
                  </a:lnTo>
                  <a:lnTo>
                    <a:pt x="731384" y="857838"/>
                  </a:lnTo>
                  <a:lnTo>
                    <a:pt x="733198" y="855799"/>
                  </a:lnTo>
                  <a:lnTo>
                    <a:pt x="734332" y="853079"/>
                  </a:lnTo>
                  <a:lnTo>
                    <a:pt x="735919" y="850133"/>
                  </a:lnTo>
                  <a:lnTo>
                    <a:pt x="737733" y="847186"/>
                  </a:lnTo>
                  <a:lnTo>
                    <a:pt x="739546" y="844240"/>
                  </a:lnTo>
                  <a:lnTo>
                    <a:pt x="741814" y="841520"/>
                  </a:lnTo>
                  <a:lnTo>
                    <a:pt x="744081" y="838801"/>
                  </a:lnTo>
                  <a:lnTo>
                    <a:pt x="746575" y="835854"/>
                  </a:lnTo>
                  <a:lnTo>
                    <a:pt x="749296" y="833135"/>
                  </a:lnTo>
                  <a:lnTo>
                    <a:pt x="755191" y="827695"/>
                  </a:lnTo>
                  <a:lnTo>
                    <a:pt x="761993" y="822256"/>
                  </a:lnTo>
                  <a:lnTo>
                    <a:pt x="769249" y="817043"/>
                  </a:lnTo>
                  <a:lnTo>
                    <a:pt x="777638" y="811604"/>
                  </a:lnTo>
                  <a:lnTo>
                    <a:pt x="786254" y="806618"/>
                  </a:lnTo>
                  <a:lnTo>
                    <a:pt x="795777" y="801632"/>
                  </a:lnTo>
                  <a:lnTo>
                    <a:pt x="805527" y="796873"/>
                  </a:lnTo>
                  <a:lnTo>
                    <a:pt x="816183" y="792113"/>
                  </a:lnTo>
                  <a:lnTo>
                    <a:pt x="827293" y="787581"/>
                  </a:lnTo>
                  <a:lnTo>
                    <a:pt x="838630" y="783048"/>
                  </a:lnTo>
                  <a:lnTo>
                    <a:pt x="850647" y="778742"/>
                  </a:lnTo>
                  <a:lnTo>
                    <a:pt x="863345" y="774209"/>
                  </a:lnTo>
                  <a:lnTo>
                    <a:pt x="876268" y="770129"/>
                  </a:lnTo>
                  <a:lnTo>
                    <a:pt x="889419" y="766050"/>
                  </a:lnTo>
                  <a:lnTo>
                    <a:pt x="903023" y="761971"/>
                  </a:lnTo>
                  <a:lnTo>
                    <a:pt x="917081" y="758344"/>
                  </a:lnTo>
                  <a:lnTo>
                    <a:pt x="931139" y="754491"/>
                  </a:lnTo>
                  <a:lnTo>
                    <a:pt x="945650" y="750865"/>
                  </a:lnTo>
                  <a:lnTo>
                    <a:pt x="960388" y="747466"/>
                  </a:lnTo>
                  <a:lnTo>
                    <a:pt x="975352" y="743840"/>
                  </a:lnTo>
                  <a:lnTo>
                    <a:pt x="990544" y="740893"/>
                  </a:lnTo>
                  <a:lnTo>
                    <a:pt x="1005735" y="737494"/>
                  </a:lnTo>
                  <a:lnTo>
                    <a:pt x="1036344" y="731828"/>
                  </a:lnTo>
                  <a:lnTo>
                    <a:pt x="1067407" y="726388"/>
                  </a:lnTo>
                  <a:lnTo>
                    <a:pt x="1098470" y="721629"/>
                  </a:lnTo>
                  <a:lnTo>
                    <a:pt x="1188484" y="955292"/>
                  </a:lnTo>
                  <a:lnTo>
                    <a:pt x="1227483" y="813191"/>
                  </a:lnTo>
                  <a:lnTo>
                    <a:pt x="1178281" y="783954"/>
                  </a:lnTo>
                  <a:lnTo>
                    <a:pt x="1205490" y="715963"/>
                  </a:lnTo>
                  <a:close/>
                  <a:moveTo>
                    <a:pt x="476723" y="658812"/>
                  </a:moveTo>
                  <a:lnTo>
                    <a:pt x="564677" y="658812"/>
                  </a:lnTo>
                  <a:lnTo>
                    <a:pt x="591880" y="727368"/>
                  </a:lnTo>
                  <a:lnTo>
                    <a:pt x="542915" y="756425"/>
                  </a:lnTo>
                  <a:lnTo>
                    <a:pt x="581452" y="898986"/>
                  </a:lnTo>
                  <a:lnTo>
                    <a:pt x="673487" y="664487"/>
                  </a:lnTo>
                  <a:lnTo>
                    <a:pt x="704317" y="669481"/>
                  </a:lnTo>
                  <a:lnTo>
                    <a:pt x="735373" y="674703"/>
                  </a:lnTo>
                  <a:lnTo>
                    <a:pt x="766202" y="680605"/>
                  </a:lnTo>
                  <a:lnTo>
                    <a:pt x="781163" y="683783"/>
                  </a:lnTo>
                  <a:lnTo>
                    <a:pt x="796125" y="686961"/>
                  </a:lnTo>
                  <a:lnTo>
                    <a:pt x="811086" y="690366"/>
                  </a:lnTo>
                  <a:lnTo>
                    <a:pt x="825594" y="693998"/>
                  </a:lnTo>
                  <a:lnTo>
                    <a:pt x="840329" y="697630"/>
                  </a:lnTo>
                  <a:lnTo>
                    <a:pt x="854383" y="701263"/>
                  </a:lnTo>
                  <a:lnTo>
                    <a:pt x="868211" y="705122"/>
                  </a:lnTo>
                  <a:lnTo>
                    <a:pt x="870360" y="705778"/>
                  </a:lnTo>
                  <a:lnTo>
                    <a:pt x="856570" y="709807"/>
                  </a:lnTo>
                  <a:lnTo>
                    <a:pt x="842283" y="714340"/>
                  </a:lnTo>
                  <a:lnTo>
                    <a:pt x="828449" y="719099"/>
                  </a:lnTo>
                  <a:lnTo>
                    <a:pt x="815069" y="723859"/>
                  </a:lnTo>
                  <a:lnTo>
                    <a:pt x="802369" y="728846"/>
                  </a:lnTo>
                  <a:lnTo>
                    <a:pt x="789895" y="734059"/>
                  </a:lnTo>
                  <a:lnTo>
                    <a:pt x="778102" y="739045"/>
                  </a:lnTo>
                  <a:lnTo>
                    <a:pt x="766763" y="744258"/>
                  </a:lnTo>
                  <a:lnTo>
                    <a:pt x="755877" y="749924"/>
                  </a:lnTo>
                  <a:lnTo>
                    <a:pt x="746126" y="755364"/>
                  </a:lnTo>
                  <a:lnTo>
                    <a:pt x="736374" y="761030"/>
                  </a:lnTo>
                  <a:lnTo>
                    <a:pt x="727983" y="766697"/>
                  </a:lnTo>
                  <a:lnTo>
                    <a:pt x="719819" y="772590"/>
                  </a:lnTo>
                  <a:lnTo>
                    <a:pt x="712788" y="778709"/>
                  </a:lnTo>
                  <a:lnTo>
                    <a:pt x="709386" y="781656"/>
                  </a:lnTo>
                  <a:lnTo>
                    <a:pt x="706211" y="784602"/>
                  </a:lnTo>
                  <a:lnTo>
                    <a:pt x="703490" y="788002"/>
                  </a:lnTo>
                  <a:lnTo>
                    <a:pt x="700542" y="790948"/>
                  </a:lnTo>
                  <a:lnTo>
                    <a:pt x="698047" y="794122"/>
                  </a:lnTo>
                  <a:lnTo>
                    <a:pt x="696006" y="797295"/>
                  </a:lnTo>
                  <a:lnTo>
                    <a:pt x="693738" y="800695"/>
                  </a:lnTo>
                  <a:lnTo>
                    <a:pt x="692151" y="803868"/>
                  </a:lnTo>
                  <a:lnTo>
                    <a:pt x="690563" y="807041"/>
                  </a:lnTo>
                  <a:lnTo>
                    <a:pt x="689202" y="810441"/>
                  </a:lnTo>
                  <a:lnTo>
                    <a:pt x="686935" y="812481"/>
                  </a:lnTo>
                  <a:lnTo>
                    <a:pt x="685574" y="814747"/>
                  </a:lnTo>
                  <a:lnTo>
                    <a:pt x="684893" y="815654"/>
                  </a:lnTo>
                  <a:lnTo>
                    <a:pt x="684667" y="817014"/>
                  </a:lnTo>
                  <a:lnTo>
                    <a:pt x="684440" y="818147"/>
                  </a:lnTo>
                  <a:lnTo>
                    <a:pt x="684213" y="819507"/>
                  </a:lnTo>
                  <a:lnTo>
                    <a:pt x="684213" y="1354137"/>
                  </a:lnTo>
                  <a:lnTo>
                    <a:pt x="193036" y="1354137"/>
                  </a:lnTo>
                  <a:lnTo>
                    <a:pt x="179272" y="971549"/>
                  </a:lnTo>
                  <a:lnTo>
                    <a:pt x="165708" y="1354137"/>
                  </a:lnTo>
                  <a:lnTo>
                    <a:pt x="26069" y="1354137"/>
                  </a:lnTo>
                  <a:lnTo>
                    <a:pt x="23576" y="1353910"/>
                  </a:lnTo>
                  <a:lnTo>
                    <a:pt x="20855" y="1353683"/>
                  </a:lnTo>
                  <a:lnTo>
                    <a:pt x="16095" y="1352775"/>
                  </a:lnTo>
                  <a:lnTo>
                    <a:pt x="11561" y="1351640"/>
                  </a:lnTo>
                  <a:lnTo>
                    <a:pt x="9748" y="1350505"/>
                  </a:lnTo>
                  <a:lnTo>
                    <a:pt x="7707" y="1349824"/>
                  </a:lnTo>
                  <a:lnTo>
                    <a:pt x="6121" y="1348689"/>
                  </a:lnTo>
                  <a:lnTo>
                    <a:pt x="4761" y="1347554"/>
                  </a:lnTo>
                  <a:lnTo>
                    <a:pt x="3174" y="1346419"/>
                  </a:lnTo>
                  <a:lnTo>
                    <a:pt x="2040" y="1345057"/>
                  </a:lnTo>
                  <a:lnTo>
                    <a:pt x="1360" y="1343695"/>
                  </a:lnTo>
                  <a:lnTo>
                    <a:pt x="680" y="1342333"/>
                  </a:lnTo>
                  <a:lnTo>
                    <a:pt x="453" y="1340744"/>
                  </a:lnTo>
                  <a:lnTo>
                    <a:pt x="0" y="1339155"/>
                  </a:lnTo>
                  <a:lnTo>
                    <a:pt x="0" y="807729"/>
                  </a:lnTo>
                  <a:lnTo>
                    <a:pt x="0" y="806367"/>
                  </a:lnTo>
                  <a:lnTo>
                    <a:pt x="453" y="805459"/>
                  </a:lnTo>
                  <a:lnTo>
                    <a:pt x="1360" y="803189"/>
                  </a:lnTo>
                  <a:lnTo>
                    <a:pt x="2720" y="801146"/>
                  </a:lnTo>
                  <a:lnTo>
                    <a:pt x="4761" y="799330"/>
                  </a:lnTo>
                  <a:lnTo>
                    <a:pt x="5894" y="796379"/>
                  </a:lnTo>
                  <a:lnTo>
                    <a:pt x="7481" y="793201"/>
                  </a:lnTo>
                  <a:lnTo>
                    <a:pt x="9294" y="790477"/>
                  </a:lnTo>
                  <a:lnTo>
                    <a:pt x="10881" y="787753"/>
                  </a:lnTo>
                  <a:lnTo>
                    <a:pt x="13148" y="784801"/>
                  </a:lnTo>
                  <a:lnTo>
                    <a:pt x="15415" y="781850"/>
                  </a:lnTo>
                  <a:lnTo>
                    <a:pt x="17908" y="779126"/>
                  </a:lnTo>
                  <a:lnTo>
                    <a:pt x="20629" y="776402"/>
                  </a:lnTo>
                  <a:lnTo>
                    <a:pt x="26523" y="770727"/>
                  </a:lnTo>
                  <a:lnTo>
                    <a:pt x="33323" y="765506"/>
                  </a:lnTo>
                  <a:lnTo>
                    <a:pt x="40804" y="760285"/>
                  </a:lnTo>
                  <a:lnTo>
                    <a:pt x="48738" y="755063"/>
                  </a:lnTo>
                  <a:lnTo>
                    <a:pt x="57579" y="750069"/>
                  </a:lnTo>
                  <a:lnTo>
                    <a:pt x="66873" y="745075"/>
                  </a:lnTo>
                  <a:lnTo>
                    <a:pt x="77074" y="740308"/>
                  </a:lnTo>
                  <a:lnTo>
                    <a:pt x="87728" y="735541"/>
                  </a:lnTo>
                  <a:lnTo>
                    <a:pt x="98382" y="730547"/>
                  </a:lnTo>
                  <a:lnTo>
                    <a:pt x="110170" y="726006"/>
                  </a:lnTo>
                  <a:lnTo>
                    <a:pt x="122184" y="721693"/>
                  </a:lnTo>
                  <a:lnTo>
                    <a:pt x="134652" y="717380"/>
                  </a:lnTo>
                  <a:lnTo>
                    <a:pt x="147573" y="713294"/>
                  </a:lnTo>
                  <a:lnTo>
                    <a:pt x="160721" y="709208"/>
                  </a:lnTo>
                  <a:lnTo>
                    <a:pt x="174322" y="705122"/>
                  </a:lnTo>
                  <a:lnTo>
                    <a:pt x="188377" y="701263"/>
                  </a:lnTo>
                  <a:lnTo>
                    <a:pt x="202658" y="697630"/>
                  </a:lnTo>
                  <a:lnTo>
                    <a:pt x="216940" y="693998"/>
                  </a:lnTo>
                  <a:lnTo>
                    <a:pt x="231901" y="690366"/>
                  </a:lnTo>
                  <a:lnTo>
                    <a:pt x="246862" y="687188"/>
                  </a:lnTo>
                  <a:lnTo>
                    <a:pt x="261824" y="683783"/>
                  </a:lnTo>
                  <a:lnTo>
                    <a:pt x="277012" y="680832"/>
                  </a:lnTo>
                  <a:lnTo>
                    <a:pt x="307841" y="674703"/>
                  </a:lnTo>
                  <a:lnTo>
                    <a:pt x="338897" y="669481"/>
                  </a:lnTo>
                  <a:lnTo>
                    <a:pt x="369953" y="664714"/>
                  </a:lnTo>
                  <a:lnTo>
                    <a:pt x="459948" y="898986"/>
                  </a:lnTo>
                  <a:lnTo>
                    <a:pt x="498485" y="756425"/>
                  </a:lnTo>
                  <a:lnTo>
                    <a:pt x="449520" y="727368"/>
                  </a:lnTo>
                  <a:lnTo>
                    <a:pt x="476723" y="658812"/>
                  </a:lnTo>
                  <a:close/>
                  <a:moveTo>
                    <a:pt x="1981777" y="644525"/>
                  </a:moveTo>
                  <a:lnTo>
                    <a:pt x="2069750" y="644525"/>
                  </a:lnTo>
                  <a:lnTo>
                    <a:pt x="2096959" y="712516"/>
                  </a:lnTo>
                  <a:lnTo>
                    <a:pt x="2047757" y="741753"/>
                  </a:lnTo>
                  <a:lnTo>
                    <a:pt x="2086529" y="883854"/>
                  </a:lnTo>
                  <a:lnTo>
                    <a:pt x="2178357" y="649964"/>
                  </a:lnTo>
                  <a:lnTo>
                    <a:pt x="2209420" y="654724"/>
                  </a:lnTo>
                  <a:lnTo>
                    <a:pt x="2240256" y="660390"/>
                  </a:lnTo>
                  <a:lnTo>
                    <a:pt x="2271092" y="666056"/>
                  </a:lnTo>
                  <a:lnTo>
                    <a:pt x="2286284" y="669229"/>
                  </a:lnTo>
                  <a:lnTo>
                    <a:pt x="2301248" y="672402"/>
                  </a:lnTo>
                  <a:lnTo>
                    <a:pt x="2316213" y="675801"/>
                  </a:lnTo>
                  <a:lnTo>
                    <a:pt x="2330724" y="679201"/>
                  </a:lnTo>
                  <a:lnTo>
                    <a:pt x="2345235" y="683053"/>
                  </a:lnTo>
                  <a:lnTo>
                    <a:pt x="2359293" y="686680"/>
                  </a:lnTo>
                  <a:lnTo>
                    <a:pt x="2373124" y="690533"/>
                  </a:lnTo>
                  <a:lnTo>
                    <a:pt x="2386501" y="694385"/>
                  </a:lnTo>
                  <a:lnTo>
                    <a:pt x="2399879" y="698691"/>
                  </a:lnTo>
                  <a:lnTo>
                    <a:pt x="2412576" y="702771"/>
                  </a:lnTo>
                  <a:lnTo>
                    <a:pt x="2425273" y="707077"/>
                  </a:lnTo>
                  <a:lnTo>
                    <a:pt x="2437063" y="711610"/>
                  </a:lnTo>
                  <a:lnTo>
                    <a:pt x="2448400" y="716143"/>
                  </a:lnTo>
                  <a:lnTo>
                    <a:pt x="2459510" y="720675"/>
                  </a:lnTo>
                  <a:lnTo>
                    <a:pt x="2469940" y="725435"/>
                  </a:lnTo>
                  <a:lnTo>
                    <a:pt x="2479916" y="730194"/>
                  </a:lnTo>
                  <a:lnTo>
                    <a:pt x="2489213" y="735180"/>
                  </a:lnTo>
                  <a:lnTo>
                    <a:pt x="2497829" y="740393"/>
                  </a:lnTo>
                  <a:lnTo>
                    <a:pt x="2505991" y="745605"/>
                  </a:lnTo>
                  <a:lnTo>
                    <a:pt x="2513247" y="750818"/>
                  </a:lnTo>
                  <a:lnTo>
                    <a:pt x="2520049" y="756257"/>
                  </a:lnTo>
                  <a:lnTo>
                    <a:pt x="2525944" y="761697"/>
                  </a:lnTo>
                  <a:lnTo>
                    <a:pt x="2528665" y="764416"/>
                  </a:lnTo>
                  <a:lnTo>
                    <a:pt x="2531159" y="767363"/>
                  </a:lnTo>
                  <a:lnTo>
                    <a:pt x="2533426" y="770082"/>
                  </a:lnTo>
                  <a:lnTo>
                    <a:pt x="2535467" y="772802"/>
                  </a:lnTo>
                  <a:lnTo>
                    <a:pt x="2537508" y="775975"/>
                  </a:lnTo>
                  <a:lnTo>
                    <a:pt x="2538868" y="778695"/>
                  </a:lnTo>
                  <a:lnTo>
                    <a:pt x="2540455" y="781641"/>
                  </a:lnTo>
                  <a:lnTo>
                    <a:pt x="2541815" y="784361"/>
                  </a:lnTo>
                  <a:lnTo>
                    <a:pt x="2543856" y="786400"/>
                  </a:lnTo>
                  <a:lnTo>
                    <a:pt x="2545217" y="788440"/>
                  </a:lnTo>
                  <a:lnTo>
                    <a:pt x="2546123" y="790480"/>
                  </a:lnTo>
                  <a:lnTo>
                    <a:pt x="2546350" y="791840"/>
                  </a:lnTo>
                  <a:lnTo>
                    <a:pt x="2546350" y="792746"/>
                  </a:lnTo>
                  <a:lnTo>
                    <a:pt x="2546350" y="1323758"/>
                  </a:lnTo>
                  <a:lnTo>
                    <a:pt x="2546350" y="1325118"/>
                  </a:lnTo>
                  <a:lnTo>
                    <a:pt x="2545670" y="1326705"/>
                  </a:lnTo>
                  <a:lnTo>
                    <a:pt x="2545217" y="1328064"/>
                  </a:lnTo>
                  <a:lnTo>
                    <a:pt x="2544310" y="1329424"/>
                  </a:lnTo>
                  <a:lnTo>
                    <a:pt x="2543176" y="1330784"/>
                  </a:lnTo>
                  <a:lnTo>
                    <a:pt x="2542042" y="1332144"/>
                  </a:lnTo>
                  <a:lnTo>
                    <a:pt x="2540455" y="1333050"/>
                  </a:lnTo>
                  <a:lnTo>
                    <a:pt x="2538641" y="1333957"/>
                  </a:lnTo>
                  <a:lnTo>
                    <a:pt x="2537054" y="1335090"/>
                  </a:lnTo>
                  <a:lnTo>
                    <a:pt x="2535013" y="1335770"/>
                  </a:lnTo>
                  <a:lnTo>
                    <a:pt x="2530479" y="1337357"/>
                  </a:lnTo>
                  <a:lnTo>
                    <a:pt x="2525490" y="1338037"/>
                  </a:lnTo>
                  <a:lnTo>
                    <a:pt x="2522996" y="1338263"/>
                  </a:lnTo>
                  <a:lnTo>
                    <a:pt x="2520276" y="1338263"/>
                  </a:lnTo>
                  <a:lnTo>
                    <a:pt x="2380604" y="1338263"/>
                  </a:lnTo>
                  <a:lnTo>
                    <a:pt x="2367197" y="957263"/>
                  </a:lnTo>
                  <a:lnTo>
                    <a:pt x="2353389" y="1338263"/>
                  </a:lnTo>
                  <a:lnTo>
                    <a:pt x="1800226" y="1338263"/>
                  </a:lnTo>
                  <a:lnTo>
                    <a:pt x="1800226" y="819507"/>
                  </a:lnTo>
                  <a:lnTo>
                    <a:pt x="1799999" y="818147"/>
                  </a:lnTo>
                  <a:lnTo>
                    <a:pt x="1799773" y="817014"/>
                  </a:lnTo>
                  <a:lnTo>
                    <a:pt x="1799546" y="815654"/>
                  </a:lnTo>
                  <a:lnTo>
                    <a:pt x="1798865" y="814747"/>
                  </a:lnTo>
                  <a:lnTo>
                    <a:pt x="1797278" y="812481"/>
                  </a:lnTo>
                  <a:lnTo>
                    <a:pt x="1795237" y="810441"/>
                  </a:lnTo>
                  <a:lnTo>
                    <a:pt x="1794103" y="807041"/>
                  </a:lnTo>
                  <a:lnTo>
                    <a:pt x="1792515" y="803868"/>
                  </a:lnTo>
                  <a:lnTo>
                    <a:pt x="1790474" y="800695"/>
                  </a:lnTo>
                  <a:lnTo>
                    <a:pt x="1788433" y="797295"/>
                  </a:lnTo>
                  <a:lnTo>
                    <a:pt x="1786165" y="794122"/>
                  </a:lnTo>
                  <a:lnTo>
                    <a:pt x="1783898" y="790948"/>
                  </a:lnTo>
                  <a:lnTo>
                    <a:pt x="1781176" y="788002"/>
                  </a:lnTo>
                  <a:lnTo>
                    <a:pt x="1778455" y="784602"/>
                  </a:lnTo>
                  <a:lnTo>
                    <a:pt x="1775053" y="781656"/>
                  </a:lnTo>
                  <a:lnTo>
                    <a:pt x="1771878" y="778709"/>
                  </a:lnTo>
                  <a:lnTo>
                    <a:pt x="1764621" y="772590"/>
                  </a:lnTo>
                  <a:lnTo>
                    <a:pt x="1756910" y="766697"/>
                  </a:lnTo>
                  <a:lnTo>
                    <a:pt x="1748292" y="761030"/>
                  </a:lnTo>
                  <a:lnTo>
                    <a:pt x="1738994" y="755364"/>
                  </a:lnTo>
                  <a:lnTo>
                    <a:pt x="1728789" y="749924"/>
                  </a:lnTo>
                  <a:lnTo>
                    <a:pt x="1718357" y="744258"/>
                  </a:lnTo>
                  <a:lnTo>
                    <a:pt x="1707244" y="739045"/>
                  </a:lnTo>
                  <a:lnTo>
                    <a:pt x="1695224" y="733832"/>
                  </a:lnTo>
                  <a:lnTo>
                    <a:pt x="1682978" y="728619"/>
                  </a:lnTo>
                  <a:lnTo>
                    <a:pt x="1670278" y="723859"/>
                  </a:lnTo>
                  <a:lnTo>
                    <a:pt x="1656898" y="719099"/>
                  </a:lnTo>
                  <a:lnTo>
                    <a:pt x="1643290" y="714340"/>
                  </a:lnTo>
                  <a:lnTo>
                    <a:pt x="1629230" y="709807"/>
                  </a:lnTo>
                  <a:lnTo>
                    <a:pt x="1624147" y="708322"/>
                  </a:lnTo>
                  <a:lnTo>
                    <a:pt x="1626934" y="707304"/>
                  </a:lnTo>
                  <a:lnTo>
                    <a:pt x="1639632" y="702998"/>
                  </a:lnTo>
                  <a:lnTo>
                    <a:pt x="1652556" y="698691"/>
                  </a:lnTo>
                  <a:lnTo>
                    <a:pt x="1665480" y="694612"/>
                  </a:lnTo>
                  <a:lnTo>
                    <a:pt x="1679084" y="690533"/>
                  </a:lnTo>
                  <a:lnTo>
                    <a:pt x="1693368" y="686906"/>
                  </a:lnTo>
                  <a:lnTo>
                    <a:pt x="1707426" y="683053"/>
                  </a:lnTo>
                  <a:lnTo>
                    <a:pt x="1722164" y="679427"/>
                  </a:lnTo>
                  <a:lnTo>
                    <a:pt x="1736675" y="676028"/>
                  </a:lnTo>
                  <a:lnTo>
                    <a:pt x="1751639" y="672628"/>
                  </a:lnTo>
                  <a:lnTo>
                    <a:pt x="1766831" y="669455"/>
                  </a:lnTo>
                  <a:lnTo>
                    <a:pt x="1781795" y="666056"/>
                  </a:lnTo>
                  <a:lnTo>
                    <a:pt x="1812631" y="660390"/>
                  </a:lnTo>
                  <a:lnTo>
                    <a:pt x="1843694" y="654950"/>
                  </a:lnTo>
                  <a:lnTo>
                    <a:pt x="1874757" y="650191"/>
                  </a:lnTo>
                  <a:lnTo>
                    <a:pt x="1964772" y="883854"/>
                  </a:lnTo>
                  <a:lnTo>
                    <a:pt x="2003543" y="741753"/>
                  </a:lnTo>
                  <a:lnTo>
                    <a:pt x="1954342" y="712516"/>
                  </a:lnTo>
                  <a:lnTo>
                    <a:pt x="1981777" y="644525"/>
                  </a:lnTo>
                  <a:close/>
                  <a:moveTo>
                    <a:pt x="1248456" y="69850"/>
                  </a:moveTo>
                  <a:lnTo>
                    <a:pt x="1255033" y="70077"/>
                  </a:lnTo>
                  <a:lnTo>
                    <a:pt x="1261609" y="70304"/>
                  </a:lnTo>
                  <a:lnTo>
                    <a:pt x="1268186" y="70984"/>
                  </a:lnTo>
                  <a:lnTo>
                    <a:pt x="1274536" y="71665"/>
                  </a:lnTo>
                  <a:lnTo>
                    <a:pt x="1281113" y="72346"/>
                  </a:lnTo>
                  <a:lnTo>
                    <a:pt x="1287463" y="73707"/>
                  </a:lnTo>
                  <a:lnTo>
                    <a:pt x="1293813" y="74841"/>
                  </a:lnTo>
                  <a:lnTo>
                    <a:pt x="1299936" y="76429"/>
                  </a:lnTo>
                  <a:lnTo>
                    <a:pt x="1306059" y="78017"/>
                  </a:lnTo>
                  <a:lnTo>
                    <a:pt x="1312409" y="80059"/>
                  </a:lnTo>
                  <a:lnTo>
                    <a:pt x="1318533" y="82101"/>
                  </a:lnTo>
                  <a:lnTo>
                    <a:pt x="1324429" y="84369"/>
                  </a:lnTo>
                  <a:lnTo>
                    <a:pt x="1330325" y="86638"/>
                  </a:lnTo>
                  <a:lnTo>
                    <a:pt x="1335995" y="89134"/>
                  </a:lnTo>
                  <a:lnTo>
                    <a:pt x="1342118" y="91856"/>
                  </a:lnTo>
                  <a:lnTo>
                    <a:pt x="1347788" y="94579"/>
                  </a:lnTo>
                  <a:lnTo>
                    <a:pt x="1353458" y="97982"/>
                  </a:lnTo>
                  <a:lnTo>
                    <a:pt x="1359127" y="100931"/>
                  </a:lnTo>
                  <a:lnTo>
                    <a:pt x="1364570" y="104561"/>
                  </a:lnTo>
                  <a:lnTo>
                    <a:pt x="1370240" y="107964"/>
                  </a:lnTo>
                  <a:lnTo>
                    <a:pt x="1375456" y="111820"/>
                  </a:lnTo>
                  <a:lnTo>
                    <a:pt x="1380672" y="115677"/>
                  </a:lnTo>
                  <a:lnTo>
                    <a:pt x="1386115" y="119534"/>
                  </a:lnTo>
                  <a:lnTo>
                    <a:pt x="1391104" y="123844"/>
                  </a:lnTo>
                  <a:lnTo>
                    <a:pt x="1396093" y="128155"/>
                  </a:lnTo>
                  <a:lnTo>
                    <a:pt x="1400856" y="132465"/>
                  </a:lnTo>
                  <a:lnTo>
                    <a:pt x="1406072" y="137230"/>
                  </a:lnTo>
                  <a:lnTo>
                    <a:pt x="1410834" y="141767"/>
                  </a:lnTo>
                  <a:lnTo>
                    <a:pt x="1415370" y="146985"/>
                  </a:lnTo>
                  <a:lnTo>
                    <a:pt x="1419906" y="151976"/>
                  </a:lnTo>
                  <a:lnTo>
                    <a:pt x="1424442" y="156967"/>
                  </a:lnTo>
                  <a:lnTo>
                    <a:pt x="1428751" y="162185"/>
                  </a:lnTo>
                  <a:lnTo>
                    <a:pt x="1433060" y="167630"/>
                  </a:lnTo>
                  <a:lnTo>
                    <a:pt x="1437369" y="173075"/>
                  </a:lnTo>
                  <a:lnTo>
                    <a:pt x="1441224" y="178973"/>
                  </a:lnTo>
                  <a:lnTo>
                    <a:pt x="1445079" y="184645"/>
                  </a:lnTo>
                  <a:lnTo>
                    <a:pt x="1449161" y="190543"/>
                  </a:lnTo>
                  <a:lnTo>
                    <a:pt x="1452790" y="196669"/>
                  </a:lnTo>
                  <a:lnTo>
                    <a:pt x="1456419" y="202567"/>
                  </a:lnTo>
                  <a:lnTo>
                    <a:pt x="1460047" y="208920"/>
                  </a:lnTo>
                  <a:lnTo>
                    <a:pt x="1463222" y="215272"/>
                  </a:lnTo>
                  <a:lnTo>
                    <a:pt x="1466624" y="221624"/>
                  </a:lnTo>
                  <a:lnTo>
                    <a:pt x="1469572" y="228203"/>
                  </a:lnTo>
                  <a:lnTo>
                    <a:pt x="1472520" y="235010"/>
                  </a:lnTo>
                  <a:lnTo>
                    <a:pt x="1475695" y="241589"/>
                  </a:lnTo>
                  <a:lnTo>
                    <a:pt x="1478417" y="248395"/>
                  </a:lnTo>
                  <a:lnTo>
                    <a:pt x="1480911" y="255428"/>
                  </a:lnTo>
                  <a:lnTo>
                    <a:pt x="1483406" y="262460"/>
                  </a:lnTo>
                  <a:lnTo>
                    <a:pt x="1485674" y="269493"/>
                  </a:lnTo>
                  <a:lnTo>
                    <a:pt x="1487942" y="276753"/>
                  </a:lnTo>
                  <a:lnTo>
                    <a:pt x="1489983" y="284013"/>
                  </a:lnTo>
                  <a:lnTo>
                    <a:pt x="1492024" y="291273"/>
                  </a:lnTo>
                  <a:lnTo>
                    <a:pt x="1493838" y="298986"/>
                  </a:lnTo>
                  <a:lnTo>
                    <a:pt x="1495426" y="306473"/>
                  </a:lnTo>
                  <a:lnTo>
                    <a:pt x="1496786" y="313959"/>
                  </a:lnTo>
                  <a:lnTo>
                    <a:pt x="1498374" y="321673"/>
                  </a:lnTo>
                  <a:lnTo>
                    <a:pt x="1499281" y="329386"/>
                  </a:lnTo>
                  <a:lnTo>
                    <a:pt x="1500415" y="337100"/>
                  </a:lnTo>
                  <a:lnTo>
                    <a:pt x="1500809" y="340447"/>
                  </a:lnTo>
                  <a:lnTo>
                    <a:pt x="1501799" y="339950"/>
                  </a:lnTo>
                  <a:lnTo>
                    <a:pt x="1502922" y="339725"/>
                  </a:lnTo>
                  <a:lnTo>
                    <a:pt x="1504045" y="339725"/>
                  </a:lnTo>
                  <a:lnTo>
                    <a:pt x="1505392" y="339725"/>
                  </a:lnTo>
                  <a:lnTo>
                    <a:pt x="1506291" y="339950"/>
                  </a:lnTo>
                  <a:lnTo>
                    <a:pt x="1508761" y="341076"/>
                  </a:lnTo>
                  <a:lnTo>
                    <a:pt x="1510782" y="342427"/>
                  </a:lnTo>
                  <a:lnTo>
                    <a:pt x="1513028" y="344678"/>
                  </a:lnTo>
                  <a:lnTo>
                    <a:pt x="1515049" y="347380"/>
                  </a:lnTo>
                  <a:lnTo>
                    <a:pt x="1516846" y="350306"/>
                  </a:lnTo>
                  <a:lnTo>
                    <a:pt x="1518642" y="353909"/>
                  </a:lnTo>
                  <a:lnTo>
                    <a:pt x="1520214" y="357736"/>
                  </a:lnTo>
                  <a:lnTo>
                    <a:pt x="1521786" y="362239"/>
                  </a:lnTo>
                  <a:lnTo>
                    <a:pt x="1523134" y="367192"/>
                  </a:lnTo>
                  <a:lnTo>
                    <a:pt x="1524257" y="372145"/>
                  </a:lnTo>
                  <a:lnTo>
                    <a:pt x="1525380" y="377548"/>
                  </a:lnTo>
                  <a:lnTo>
                    <a:pt x="1526053" y="383176"/>
                  </a:lnTo>
                  <a:lnTo>
                    <a:pt x="1526503" y="389030"/>
                  </a:lnTo>
                  <a:lnTo>
                    <a:pt x="1526727" y="395334"/>
                  </a:lnTo>
                  <a:lnTo>
                    <a:pt x="1527176" y="401637"/>
                  </a:lnTo>
                  <a:lnTo>
                    <a:pt x="1526727" y="407941"/>
                  </a:lnTo>
                  <a:lnTo>
                    <a:pt x="1526503" y="414245"/>
                  </a:lnTo>
                  <a:lnTo>
                    <a:pt x="1526053" y="419873"/>
                  </a:lnTo>
                  <a:lnTo>
                    <a:pt x="1525380" y="425727"/>
                  </a:lnTo>
                  <a:lnTo>
                    <a:pt x="1524257" y="430905"/>
                  </a:lnTo>
                  <a:lnTo>
                    <a:pt x="1523134" y="436308"/>
                  </a:lnTo>
                  <a:lnTo>
                    <a:pt x="1521786" y="441036"/>
                  </a:lnTo>
                  <a:lnTo>
                    <a:pt x="1520214" y="445314"/>
                  </a:lnTo>
                  <a:lnTo>
                    <a:pt x="1518642" y="449366"/>
                  </a:lnTo>
                  <a:lnTo>
                    <a:pt x="1516846" y="452743"/>
                  </a:lnTo>
                  <a:lnTo>
                    <a:pt x="1515049" y="456120"/>
                  </a:lnTo>
                  <a:lnTo>
                    <a:pt x="1513028" y="458597"/>
                  </a:lnTo>
                  <a:lnTo>
                    <a:pt x="1510782" y="460623"/>
                  </a:lnTo>
                  <a:lnTo>
                    <a:pt x="1508761" y="462199"/>
                  </a:lnTo>
                  <a:lnTo>
                    <a:pt x="1506291" y="463100"/>
                  </a:lnTo>
                  <a:lnTo>
                    <a:pt x="1505392" y="463325"/>
                  </a:lnTo>
                  <a:lnTo>
                    <a:pt x="1504045" y="463550"/>
                  </a:lnTo>
                  <a:lnTo>
                    <a:pt x="1502922" y="463325"/>
                  </a:lnTo>
                  <a:lnTo>
                    <a:pt x="1501799" y="463100"/>
                  </a:lnTo>
                  <a:lnTo>
                    <a:pt x="1499553" y="462199"/>
                  </a:lnTo>
                  <a:lnTo>
                    <a:pt x="1497308" y="460623"/>
                  </a:lnTo>
                  <a:lnTo>
                    <a:pt x="1496170" y="459597"/>
                  </a:lnTo>
                  <a:lnTo>
                    <a:pt x="1495426" y="463692"/>
                  </a:lnTo>
                  <a:lnTo>
                    <a:pt x="1493838" y="471405"/>
                  </a:lnTo>
                  <a:lnTo>
                    <a:pt x="1492024" y="478892"/>
                  </a:lnTo>
                  <a:lnTo>
                    <a:pt x="1489983" y="486152"/>
                  </a:lnTo>
                  <a:lnTo>
                    <a:pt x="1487942" y="493638"/>
                  </a:lnTo>
                  <a:lnTo>
                    <a:pt x="1485674" y="500671"/>
                  </a:lnTo>
                  <a:lnTo>
                    <a:pt x="1483406" y="507704"/>
                  </a:lnTo>
                  <a:lnTo>
                    <a:pt x="1480911" y="514737"/>
                  </a:lnTo>
                  <a:lnTo>
                    <a:pt x="1478417" y="521770"/>
                  </a:lnTo>
                  <a:lnTo>
                    <a:pt x="1475695" y="528576"/>
                  </a:lnTo>
                  <a:lnTo>
                    <a:pt x="1472520" y="535155"/>
                  </a:lnTo>
                  <a:lnTo>
                    <a:pt x="1469572" y="541961"/>
                  </a:lnTo>
                  <a:lnTo>
                    <a:pt x="1466624" y="548540"/>
                  </a:lnTo>
                  <a:lnTo>
                    <a:pt x="1463222" y="554893"/>
                  </a:lnTo>
                  <a:lnTo>
                    <a:pt x="1460047" y="561245"/>
                  </a:lnTo>
                  <a:lnTo>
                    <a:pt x="1456419" y="567597"/>
                  </a:lnTo>
                  <a:lnTo>
                    <a:pt x="1452790" y="573496"/>
                  </a:lnTo>
                  <a:lnTo>
                    <a:pt x="1449161" y="579621"/>
                  </a:lnTo>
                  <a:lnTo>
                    <a:pt x="1445079" y="585520"/>
                  </a:lnTo>
                  <a:lnTo>
                    <a:pt x="1441224" y="591192"/>
                  </a:lnTo>
                  <a:lnTo>
                    <a:pt x="1437369" y="597090"/>
                  </a:lnTo>
                  <a:lnTo>
                    <a:pt x="1433060" y="602535"/>
                  </a:lnTo>
                  <a:lnTo>
                    <a:pt x="1428751" y="607980"/>
                  </a:lnTo>
                  <a:lnTo>
                    <a:pt x="1424442" y="613198"/>
                  </a:lnTo>
                  <a:lnTo>
                    <a:pt x="1419906" y="618189"/>
                  </a:lnTo>
                  <a:lnTo>
                    <a:pt x="1415370" y="623407"/>
                  </a:lnTo>
                  <a:lnTo>
                    <a:pt x="1410834" y="628171"/>
                  </a:lnTo>
                  <a:lnTo>
                    <a:pt x="1406072" y="632935"/>
                  </a:lnTo>
                  <a:lnTo>
                    <a:pt x="1400856" y="637699"/>
                  </a:lnTo>
                  <a:lnTo>
                    <a:pt x="1396093" y="642010"/>
                  </a:lnTo>
                  <a:lnTo>
                    <a:pt x="1391104" y="646320"/>
                  </a:lnTo>
                  <a:lnTo>
                    <a:pt x="1386115" y="650631"/>
                  </a:lnTo>
                  <a:lnTo>
                    <a:pt x="1380672" y="654714"/>
                  </a:lnTo>
                  <a:lnTo>
                    <a:pt x="1375456" y="658344"/>
                  </a:lnTo>
                  <a:lnTo>
                    <a:pt x="1370240" y="662201"/>
                  </a:lnTo>
                  <a:lnTo>
                    <a:pt x="1364570" y="665831"/>
                  </a:lnTo>
                  <a:lnTo>
                    <a:pt x="1359127" y="669007"/>
                  </a:lnTo>
                  <a:lnTo>
                    <a:pt x="1353458" y="672410"/>
                  </a:lnTo>
                  <a:lnTo>
                    <a:pt x="1347788" y="675359"/>
                  </a:lnTo>
                  <a:lnTo>
                    <a:pt x="1342118" y="678309"/>
                  </a:lnTo>
                  <a:lnTo>
                    <a:pt x="1335995" y="681031"/>
                  </a:lnTo>
                  <a:lnTo>
                    <a:pt x="1330325" y="683753"/>
                  </a:lnTo>
                  <a:lnTo>
                    <a:pt x="1324429" y="686022"/>
                  </a:lnTo>
                  <a:lnTo>
                    <a:pt x="1318533" y="688291"/>
                  </a:lnTo>
                  <a:lnTo>
                    <a:pt x="1312409" y="690333"/>
                  </a:lnTo>
                  <a:lnTo>
                    <a:pt x="1306059" y="692148"/>
                  </a:lnTo>
                  <a:lnTo>
                    <a:pt x="1299936" y="693736"/>
                  </a:lnTo>
                  <a:lnTo>
                    <a:pt x="1293813" y="695324"/>
                  </a:lnTo>
                  <a:lnTo>
                    <a:pt x="1287463" y="696458"/>
                  </a:lnTo>
                  <a:lnTo>
                    <a:pt x="1281113" y="697592"/>
                  </a:lnTo>
                  <a:lnTo>
                    <a:pt x="1274536" y="698500"/>
                  </a:lnTo>
                  <a:lnTo>
                    <a:pt x="1268186" y="699407"/>
                  </a:lnTo>
                  <a:lnTo>
                    <a:pt x="1261609" y="699861"/>
                  </a:lnTo>
                  <a:lnTo>
                    <a:pt x="1255033" y="700088"/>
                  </a:lnTo>
                  <a:lnTo>
                    <a:pt x="1248456" y="700088"/>
                  </a:lnTo>
                  <a:lnTo>
                    <a:pt x="1241879" y="700088"/>
                  </a:lnTo>
                  <a:lnTo>
                    <a:pt x="1235529" y="699861"/>
                  </a:lnTo>
                  <a:lnTo>
                    <a:pt x="1228952" y="699407"/>
                  </a:lnTo>
                  <a:lnTo>
                    <a:pt x="1222602" y="698500"/>
                  </a:lnTo>
                  <a:lnTo>
                    <a:pt x="1216252" y="697592"/>
                  </a:lnTo>
                  <a:lnTo>
                    <a:pt x="1209675" y="696458"/>
                  </a:lnTo>
                  <a:lnTo>
                    <a:pt x="1203325" y="695324"/>
                  </a:lnTo>
                  <a:lnTo>
                    <a:pt x="1197429" y="693736"/>
                  </a:lnTo>
                  <a:lnTo>
                    <a:pt x="1191079" y="692148"/>
                  </a:lnTo>
                  <a:lnTo>
                    <a:pt x="1184956" y="690333"/>
                  </a:lnTo>
                  <a:lnTo>
                    <a:pt x="1178832" y="688291"/>
                  </a:lnTo>
                  <a:lnTo>
                    <a:pt x="1172936" y="686022"/>
                  </a:lnTo>
                  <a:lnTo>
                    <a:pt x="1166813" y="683753"/>
                  </a:lnTo>
                  <a:lnTo>
                    <a:pt x="1160916" y="681031"/>
                  </a:lnTo>
                  <a:lnTo>
                    <a:pt x="1155247" y="678309"/>
                  </a:lnTo>
                  <a:lnTo>
                    <a:pt x="1149350" y="675359"/>
                  </a:lnTo>
                  <a:lnTo>
                    <a:pt x="1143907" y="672410"/>
                  </a:lnTo>
                  <a:lnTo>
                    <a:pt x="1138011" y="669007"/>
                  </a:lnTo>
                  <a:lnTo>
                    <a:pt x="1132568" y="665831"/>
                  </a:lnTo>
                  <a:lnTo>
                    <a:pt x="1127125" y="662201"/>
                  </a:lnTo>
                  <a:lnTo>
                    <a:pt x="1121682" y="658344"/>
                  </a:lnTo>
                  <a:lnTo>
                    <a:pt x="1116240" y="654714"/>
                  </a:lnTo>
                  <a:lnTo>
                    <a:pt x="1111250" y="650631"/>
                  </a:lnTo>
                  <a:lnTo>
                    <a:pt x="1106034" y="646320"/>
                  </a:lnTo>
                  <a:lnTo>
                    <a:pt x="1101272" y="642010"/>
                  </a:lnTo>
                  <a:lnTo>
                    <a:pt x="1096056" y="637699"/>
                  </a:lnTo>
                  <a:lnTo>
                    <a:pt x="1091293" y="632935"/>
                  </a:lnTo>
                  <a:lnTo>
                    <a:pt x="1086531" y="628171"/>
                  </a:lnTo>
                  <a:lnTo>
                    <a:pt x="1081768" y="623407"/>
                  </a:lnTo>
                  <a:lnTo>
                    <a:pt x="1077232" y="618189"/>
                  </a:lnTo>
                  <a:lnTo>
                    <a:pt x="1072697" y="613198"/>
                  </a:lnTo>
                  <a:lnTo>
                    <a:pt x="1068388" y="607980"/>
                  </a:lnTo>
                  <a:lnTo>
                    <a:pt x="1064079" y="602535"/>
                  </a:lnTo>
                  <a:lnTo>
                    <a:pt x="1059997" y="597090"/>
                  </a:lnTo>
                  <a:lnTo>
                    <a:pt x="1055688" y="591192"/>
                  </a:lnTo>
                  <a:lnTo>
                    <a:pt x="1052059" y="585520"/>
                  </a:lnTo>
                  <a:lnTo>
                    <a:pt x="1048204" y="579621"/>
                  </a:lnTo>
                  <a:lnTo>
                    <a:pt x="1044348" y="573496"/>
                  </a:lnTo>
                  <a:lnTo>
                    <a:pt x="1040947" y="567597"/>
                  </a:lnTo>
                  <a:lnTo>
                    <a:pt x="1037318" y="561245"/>
                  </a:lnTo>
                  <a:lnTo>
                    <a:pt x="1033916" y="554893"/>
                  </a:lnTo>
                  <a:lnTo>
                    <a:pt x="1030514" y="548540"/>
                  </a:lnTo>
                  <a:lnTo>
                    <a:pt x="1027566" y="541961"/>
                  </a:lnTo>
                  <a:lnTo>
                    <a:pt x="1024391" y="535155"/>
                  </a:lnTo>
                  <a:lnTo>
                    <a:pt x="1021670" y="528576"/>
                  </a:lnTo>
                  <a:lnTo>
                    <a:pt x="1018948" y="521770"/>
                  </a:lnTo>
                  <a:lnTo>
                    <a:pt x="1016227" y="514737"/>
                  </a:lnTo>
                  <a:lnTo>
                    <a:pt x="1013959" y="507704"/>
                  </a:lnTo>
                  <a:lnTo>
                    <a:pt x="1011238" y="500671"/>
                  </a:lnTo>
                  <a:lnTo>
                    <a:pt x="1008970" y="493638"/>
                  </a:lnTo>
                  <a:lnTo>
                    <a:pt x="1007155" y="486152"/>
                  </a:lnTo>
                  <a:lnTo>
                    <a:pt x="1005341" y="478892"/>
                  </a:lnTo>
                  <a:lnTo>
                    <a:pt x="1003527" y="471405"/>
                  </a:lnTo>
                  <a:lnTo>
                    <a:pt x="1001713" y="463692"/>
                  </a:lnTo>
                  <a:lnTo>
                    <a:pt x="1001178" y="460749"/>
                  </a:lnTo>
                  <a:lnTo>
                    <a:pt x="999308" y="462199"/>
                  </a:lnTo>
                  <a:lnTo>
                    <a:pt x="997052" y="463100"/>
                  </a:lnTo>
                  <a:lnTo>
                    <a:pt x="995698" y="463325"/>
                  </a:lnTo>
                  <a:lnTo>
                    <a:pt x="994569" y="463550"/>
                  </a:lnTo>
                  <a:lnTo>
                    <a:pt x="993215" y="463325"/>
                  </a:lnTo>
                  <a:lnTo>
                    <a:pt x="992312" y="463100"/>
                  </a:lnTo>
                  <a:lnTo>
                    <a:pt x="990056" y="462199"/>
                  </a:lnTo>
                  <a:lnTo>
                    <a:pt x="987799" y="460623"/>
                  </a:lnTo>
                  <a:lnTo>
                    <a:pt x="985768" y="458597"/>
                  </a:lnTo>
                  <a:lnTo>
                    <a:pt x="983737" y="456120"/>
                  </a:lnTo>
                  <a:lnTo>
                    <a:pt x="981706" y="452743"/>
                  </a:lnTo>
                  <a:lnTo>
                    <a:pt x="979900" y="449366"/>
                  </a:lnTo>
                  <a:lnTo>
                    <a:pt x="978095" y="445314"/>
                  </a:lnTo>
                  <a:lnTo>
                    <a:pt x="976741" y="441036"/>
                  </a:lnTo>
                  <a:lnTo>
                    <a:pt x="975387" y="436308"/>
                  </a:lnTo>
                  <a:lnTo>
                    <a:pt x="974484" y="430905"/>
                  </a:lnTo>
                  <a:lnTo>
                    <a:pt x="973356" y="425727"/>
                  </a:lnTo>
                  <a:lnTo>
                    <a:pt x="972679" y="419873"/>
                  </a:lnTo>
                  <a:lnTo>
                    <a:pt x="971776" y="414245"/>
                  </a:lnTo>
                  <a:lnTo>
                    <a:pt x="971550" y="407941"/>
                  </a:lnTo>
                  <a:lnTo>
                    <a:pt x="971550" y="401637"/>
                  </a:lnTo>
                  <a:lnTo>
                    <a:pt x="971550" y="395334"/>
                  </a:lnTo>
                  <a:lnTo>
                    <a:pt x="971776" y="389030"/>
                  </a:lnTo>
                  <a:lnTo>
                    <a:pt x="972679" y="383176"/>
                  </a:lnTo>
                  <a:lnTo>
                    <a:pt x="973356" y="377548"/>
                  </a:lnTo>
                  <a:lnTo>
                    <a:pt x="974484" y="372145"/>
                  </a:lnTo>
                  <a:lnTo>
                    <a:pt x="975387" y="367192"/>
                  </a:lnTo>
                  <a:lnTo>
                    <a:pt x="976741" y="362239"/>
                  </a:lnTo>
                  <a:lnTo>
                    <a:pt x="978095" y="357736"/>
                  </a:lnTo>
                  <a:lnTo>
                    <a:pt x="979900" y="353909"/>
                  </a:lnTo>
                  <a:lnTo>
                    <a:pt x="981706" y="350306"/>
                  </a:lnTo>
                  <a:lnTo>
                    <a:pt x="983737" y="347380"/>
                  </a:lnTo>
                  <a:lnTo>
                    <a:pt x="985768" y="344678"/>
                  </a:lnTo>
                  <a:lnTo>
                    <a:pt x="987799" y="342427"/>
                  </a:lnTo>
                  <a:lnTo>
                    <a:pt x="990056" y="341076"/>
                  </a:lnTo>
                  <a:lnTo>
                    <a:pt x="992312" y="339950"/>
                  </a:lnTo>
                  <a:lnTo>
                    <a:pt x="993215" y="339725"/>
                  </a:lnTo>
                  <a:lnTo>
                    <a:pt x="994569" y="339725"/>
                  </a:lnTo>
                  <a:lnTo>
                    <a:pt x="995698" y="339725"/>
                  </a:lnTo>
                  <a:lnTo>
                    <a:pt x="996322" y="339829"/>
                  </a:lnTo>
                  <a:lnTo>
                    <a:pt x="996723" y="337100"/>
                  </a:lnTo>
                  <a:lnTo>
                    <a:pt x="997630" y="329386"/>
                  </a:lnTo>
                  <a:lnTo>
                    <a:pt x="998991" y="321673"/>
                  </a:lnTo>
                  <a:lnTo>
                    <a:pt x="1000352" y="313959"/>
                  </a:lnTo>
                  <a:lnTo>
                    <a:pt x="1001713" y="306473"/>
                  </a:lnTo>
                  <a:lnTo>
                    <a:pt x="1003527" y="298986"/>
                  </a:lnTo>
                  <a:lnTo>
                    <a:pt x="1005341" y="291273"/>
                  </a:lnTo>
                  <a:lnTo>
                    <a:pt x="1007155" y="284013"/>
                  </a:lnTo>
                  <a:lnTo>
                    <a:pt x="1008970" y="276753"/>
                  </a:lnTo>
                  <a:lnTo>
                    <a:pt x="1011238" y="269493"/>
                  </a:lnTo>
                  <a:lnTo>
                    <a:pt x="1013959" y="262460"/>
                  </a:lnTo>
                  <a:lnTo>
                    <a:pt x="1016227" y="255428"/>
                  </a:lnTo>
                  <a:lnTo>
                    <a:pt x="1018948" y="248395"/>
                  </a:lnTo>
                  <a:lnTo>
                    <a:pt x="1021670" y="241589"/>
                  </a:lnTo>
                  <a:lnTo>
                    <a:pt x="1024391" y="235010"/>
                  </a:lnTo>
                  <a:lnTo>
                    <a:pt x="1027566" y="228203"/>
                  </a:lnTo>
                  <a:lnTo>
                    <a:pt x="1030514" y="221624"/>
                  </a:lnTo>
                  <a:lnTo>
                    <a:pt x="1033916" y="215272"/>
                  </a:lnTo>
                  <a:lnTo>
                    <a:pt x="1037318" y="208920"/>
                  </a:lnTo>
                  <a:lnTo>
                    <a:pt x="1040947" y="202567"/>
                  </a:lnTo>
                  <a:lnTo>
                    <a:pt x="1044348" y="196669"/>
                  </a:lnTo>
                  <a:lnTo>
                    <a:pt x="1048204" y="190543"/>
                  </a:lnTo>
                  <a:lnTo>
                    <a:pt x="1052059" y="184645"/>
                  </a:lnTo>
                  <a:lnTo>
                    <a:pt x="1055688" y="178973"/>
                  </a:lnTo>
                  <a:lnTo>
                    <a:pt x="1059997" y="173075"/>
                  </a:lnTo>
                  <a:lnTo>
                    <a:pt x="1064079" y="167630"/>
                  </a:lnTo>
                  <a:lnTo>
                    <a:pt x="1068388" y="162185"/>
                  </a:lnTo>
                  <a:lnTo>
                    <a:pt x="1072697" y="156967"/>
                  </a:lnTo>
                  <a:lnTo>
                    <a:pt x="1077232" y="151976"/>
                  </a:lnTo>
                  <a:lnTo>
                    <a:pt x="1081768" y="146985"/>
                  </a:lnTo>
                  <a:lnTo>
                    <a:pt x="1086531" y="141767"/>
                  </a:lnTo>
                  <a:lnTo>
                    <a:pt x="1091293" y="137230"/>
                  </a:lnTo>
                  <a:lnTo>
                    <a:pt x="1096056" y="132465"/>
                  </a:lnTo>
                  <a:lnTo>
                    <a:pt x="1101272" y="128155"/>
                  </a:lnTo>
                  <a:lnTo>
                    <a:pt x="1106034" y="123844"/>
                  </a:lnTo>
                  <a:lnTo>
                    <a:pt x="1111250" y="119534"/>
                  </a:lnTo>
                  <a:lnTo>
                    <a:pt x="1116240" y="115677"/>
                  </a:lnTo>
                  <a:lnTo>
                    <a:pt x="1121682" y="111820"/>
                  </a:lnTo>
                  <a:lnTo>
                    <a:pt x="1127125" y="107964"/>
                  </a:lnTo>
                  <a:lnTo>
                    <a:pt x="1132568" y="104561"/>
                  </a:lnTo>
                  <a:lnTo>
                    <a:pt x="1138011" y="100931"/>
                  </a:lnTo>
                  <a:lnTo>
                    <a:pt x="1143907" y="97982"/>
                  </a:lnTo>
                  <a:lnTo>
                    <a:pt x="1149350" y="94579"/>
                  </a:lnTo>
                  <a:lnTo>
                    <a:pt x="1155247" y="91856"/>
                  </a:lnTo>
                  <a:lnTo>
                    <a:pt x="1160916" y="89134"/>
                  </a:lnTo>
                  <a:lnTo>
                    <a:pt x="1166813" y="86638"/>
                  </a:lnTo>
                  <a:lnTo>
                    <a:pt x="1172936" y="84369"/>
                  </a:lnTo>
                  <a:lnTo>
                    <a:pt x="1178832" y="82101"/>
                  </a:lnTo>
                  <a:lnTo>
                    <a:pt x="1184956" y="80059"/>
                  </a:lnTo>
                  <a:lnTo>
                    <a:pt x="1191079" y="78017"/>
                  </a:lnTo>
                  <a:lnTo>
                    <a:pt x="1197429" y="76429"/>
                  </a:lnTo>
                  <a:lnTo>
                    <a:pt x="1203325" y="74841"/>
                  </a:lnTo>
                  <a:lnTo>
                    <a:pt x="1209675" y="73707"/>
                  </a:lnTo>
                  <a:lnTo>
                    <a:pt x="1216252" y="72346"/>
                  </a:lnTo>
                  <a:lnTo>
                    <a:pt x="1222602" y="71665"/>
                  </a:lnTo>
                  <a:lnTo>
                    <a:pt x="1228952" y="70984"/>
                  </a:lnTo>
                  <a:lnTo>
                    <a:pt x="1235529" y="70304"/>
                  </a:lnTo>
                  <a:lnTo>
                    <a:pt x="1241879" y="70077"/>
                  </a:lnTo>
                  <a:lnTo>
                    <a:pt x="1248456" y="69850"/>
                  </a:lnTo>
                  <a:close/>
                  <a:moveTo>
                    <a:pt x="513333" y="14287"/>
                  </a:moveTo>
                  <a:lnTo>
                    <a:pt x="519907" y="14287"/>
                  </a:lnTo>
                  <a:lnTo>
                    <a:pt x="526481" y="14287"/>
                  </a:lnTo>
                  <a:lnTo>
                    <a:pt x="533055" y="14514"/>
                  </a:lnTo>
                  <a:lnTo>
                    <a:pt x="539629" y="14968"/>
                  </a:lnTo>
                  <a:lnTo>
                    <a:pt x="545976" y="15875"/>
                  </a:lnTo>
                  <a:lnTo>
                    <a:pt x="552550" y="16783"/>
                  </a:lnTo>
                  <a:lnTo>
                    <a:pt x="558670" y="17917"/>
                  </a:lnTo>
                  <a:lnTo>
                    <a:pt x="565017" y="19051"/>
                  </a:lnTo>
                  <a:lnTo>
                    <a:pt x="571365" y="20639"/>
                  </a:lnTo>
                  <a:lnTo>
                    <a:pt x="577485" y="22454"/>
                  </a:lnTo>
                  <a:lnTo>
                    <a:pt x="583379" y="24042"/>
                  </a:lnTo>
                  <a:lnTo>
                    <a:pt x="589499" y="26084"/>
                  </a:lnTo>
                  <a:lnTo>
                    <a:pt x="595620" y="28353"/>
                  </a:lnTo>
                  <a:lnTo>
                    <a:pt x="601740" y="30621"/>
                  </a:lnTo>
                  <a:lnTo>
                    <a:pt x="607408" y="33571"/>
                  </a:lnTo>
                  <a:lnTo>
                    <a:pt x="613301" y="36066"/>
                  </a:lnTo>
                  <a:lnTo>
                    <a:pt x="618969" y="39016"/>
                  </a:lnTo>
                  <a:lnTo>
                    <a:pt x="624862" y="41965"/>
                  </a:lnTo>
                  <a:lnTo>
                    <a:pt x="630303" y="45368"/>
                  </a:lnTo>
                  <a:lnTo>
                    <a:pt x="635970" y="48544"/>
                  </a:lnTo>
                  <a:lnTo>
                    <a:pt x="641184" y="52174"/>
                  </a:lnTo>
                  <a:lnTo>
                    <a:pt x="646851" y="56031"/>
                  </a:lnTo>
                  <a:lnTo>
                    <a:pt x="652065" y="59887"/>
                  </a:lnTo>
                  <a:lnTo>
                    <a:pt x="657052" y="63744"/>
                  </a:lnTo>
                  <a:lnTo>
                    <a:pt x="662492" y="68055"/>
                  </a:lnTo>
                  <a:lnTo>
                    <a:pt x="667479" y="72365"/>
                  </a:lnTo>
                  <a:lnTo>
                    <a:pt x="672239" y="76902"/>
                  </a:lnTo>
                  <a:lnTo>
                    <a:pt x="677227" y="81440"/>
                  </a:lnTo>
                  <a:lnTo>
                    <a:pt x="681760" y="86204"/>
                  </a:lnTo>
                  <a:lnTo>
                    <a:pt x="686521" y="90968"/>
                  </a:lnTo>
                  <a:lnTo>
                    <a:pt x="691281" y="96186"/>
                  </a:lnTo>
                  <a:lnTo>
                    <a:pt x="695815" y="101177"/>
                  </a:lnTo>
                  <a:lnTo>
                    <a:pt x="699895" y="106395"/>
                  </a:lnTo>
                  <a:lnTo>
                    <a:pt x="704202" y="112067"/>
                  </a:lnTo>
                  <a:lnTo>
                    <a:pt x="708509" y="117512"/>
                  </a:lnTo>
                  <a:lnTo>
                    <a:pt x="712589" y="123183"/>
                  </a:lnTo>
                  <a:lnTo>
                    <a:pt x="716443" y="128855"/>
                  </a:lnTo>
                  <a:lnTo>
                    <a:pt x="720523" y="134754"/>
                  </a:lnTo>
                  <a:lnTo>
                    <a:pt x="723924" y="140652"/>
                  </a:lnTo>
                  <a:lnTo>
                    <a:pt x="727777" y="146778"/>
                  </a:lnTo>
                  <a:lnTo>
                    <a:pt x="730951" y="153130"/>
                  </a:lnTo>
                  <a:lnTo>
                    <a:pt x="734578" y="159482"/>
                  </a:lnTo>
                  <a:lnTo>
                    <a:pt x="737751" y="166061"/>
                  </a:lnTo>
                  <a:lnTo>
                    <a:pt x="740925" y="172640"/>
                  </a:lnTo>
                  <a:lnTo>
                    <a:pt x="743872" y="179220"/>
                  </a:lnTo>
                  <a:lnTo>
                    <a:pt x="746592" y="186026"/>
                  </a:lnTo>
                  <a:lnTo>
                    <a:pt x="749539" y="192832"/>
                  </a:lnTo>
                  <a:lnTo>
                    <a:pt x="752259" y="199638"/>
                  </a:lnTo>
                  <a:lnTo>
                    <a:pt x="754753" y="206671"/>
                  </a:lnTo>
                  <a:lnTo>
                    <a:pt x="757020" y="213704"/>
                  </a:lnTo>
                  <a:lnTo>
                    <a:pt x="759287" y="220963"/>
                  </a:lnTo>
                  <a:lnTo>
                    <a:pt x="761327" y="228450"/>
                  </a:lnTo>
                  <a:lnTo>
                    <a:pt x="763367" y="235710"/>
                  </a:lnTo>
                  <a:lnTo>
                    <a:pt x="765180" y="242969"/>
                  </a:lnTo>
                  <a:lnTo>
                    <a:pt x="766540" y="250683"/>
                  </a:lnTo>
                  <a:lnTo>
                    <a:pt x="768127" y="258170"/>
                  </a:lnTo>
                  <a:lnTo>
                    <a:pt x="769261" y="265656"/>
                  </a:lnTo>
                  <a:lnTo>
                    <a:pt x="770621" y="273597"/>
                  </a:lnTo>
                  <a:lnTo>
                    <a:pt x="771528" y="281310"/>
                  </a:lnTo>
                  <a:lnTo>
                    <a:pt x="771841" y="283505"/>
                  </a:lnTo>
                  <a:lnTo>
                    <a:pt x="773361" y="282802"/>
                  </a:lnTo>
                  <a:lnTo>
                    <a:pt x="774259" y="282574"/>
                  </a:lnTo>
                  <a:lnTo>
                    <a:pt x="775606" y="282574"/>
                  </a:lnTo>
                  <a:lnTo>
                    <a:pt x="776729" y="282574"/>
                  </a:lnTo>
                  <a:lnTo>
                    <a:pt x="777852" y="282802"/>
                  </a:lnTo>
                  <a:lnTo>
                    <a:pt x="780098" y="283945"/>
                  </a:lnTo>
                  <a:lnTo>
                    <a:pt x="782344" y="285315"/>
                  </a:lnTo>
                  <a:lnTo>
                    <a:pt x="784589" y="287371"/>
                  </a:lnTo>
                  <a:lnTo>
                    <a:pt x="786611" y="289884"/>
                  </a:lnTo>
                  <a:lnTo>
                    <a:pt x="788407" y="293311"/>
                  </a:lnTo>
                  <a:lnTo>
                    <a:pt x="789979" y="296737"/>
                  </a:lnTo>
                  <a:lnTo>
                    <a:pt x="791776" y="300849"/>
                  </a:lnTo>
                  <a:lnTo>
                    <a:pt x="793348" y="305189"/>
                  </a:lnTo>
                  <a:lnTo>
                    <a:pt x="794471" y="309987"/>
                  </a:lnTo>
                  <a:lnTo>
                    <a:pt x="795818" y="315469"/>
                  </a:lnTo>
                  <a:lnTo>
                    <a:pt x="796492" y="320723"/>
                  </a:lnTo>
                  <a:lnTo>
                    <a:pt x="797390" y="326663"/>
                  </a:lnTo>
                  <a:lnTo>
                    <a:pt x="798064" y="332602"/>
                  </a:lnTo>
                  <a:lnTo>
                    <a:pt x="798289" y="338770"/>
                  </a:lnTo>
                  <a:lnTo>
                    <a:pt x="798513" y="345166"/>
                  </a:lnTo>
                  <a:lnTo>
                    <a:pt x="798289" y="351563"/>
                  </a:lnTo>
                  <a:lnTo>
                    <a:pt x="798064" y="357730"/>
                  </a:lnTo>
                  <a:lnTo>
                    <a:pt x="797390" y="363898"/>
                  </a:lnTo>
                  <a:lnTo>
                    <a:pt x="796492" y="369609"/>
                  </a:lnTo>
                  <a:lnTo>
                    <a:pt x="795818" y="375092"/>
                  </a:lnTo>
                  <a:lnTo>
                    <a:pt x="794471" y="380117"/>
                  </a:lnTo>
                  <a:lnTo>
                    <a:pt x="793348" y="385143"/>
                  </a:lnTo>
                  <a:lnTo>
                    <a:pt x="791776" y="389712"/>
                  </a:lnTo>
                  <a:lnTo>
                    <a:pt x="789979" y="393595"/>
                  </a:lnTo>
                  <a:lnTo>
                    <a:pt x="788407" y="397250"/>
                  </a:lnTo>
                  <a:lnTo>
                    <a:pt x="786611" y="400220"/>
                  </a:lnTo>
                  <a:lnTo>
                    <a:pt x="784589" y="403190"/>
                  </a:lnTo>
                  <a:lnTo>
                    <a:pt x="782344" y="405017"/>
                  </a:lnTo>
                  <a:lnTo>
                    <a:pt x="780098" y="406616"/>
                  </a:lnTo>
                  <a:lnTo>
                    <a:pt x="777852" y="407758"/>
                  </a:lnTo>
                  <a:lnTo>
                    <a:pt x="776729" y="407987"/>
                  </a:lnTo>
                  <a:lnTo>
                    <a:pt x="775606" y="407987"/>
                  </a:lnTo>
                  <a:lnTo>
                    <a:pt x="774259" y="407987"/>
                  </a:lnTo>
                  <a:lnTo>
                    <a:pt x="773361" y="407758"/>
                  </a:lnTo>
                  <a:lnTo>
                    <a:pt x="770890" y="406616"/>
                  </a:lnTo>
                  <a:lnTo>
                    <a:pt x="768869" y="405017"/>
                  </a:lnTo>
                  <a:lnTo>
                    <a:pt x="767445" y="403859"/>
                  </a:lnTo>
                  <a:lnTo>
                    <a:pt x="766540" y="408129"/>
                  </a:lnTo>
                  <a:lnTo>
                    <a:pt x="765180" y="415616"/>
                  </a:lnTo>
                  <a:lnTo>
                    <a:pt x="763367" y="423102"/>
                  </a:lnTo>
                  <a:lnTo>
                    <a:pt x="761327" y="430362"/>
                  </a:lnTo>
                  <a:lnTo>
                    <a:pt x="759287" y="437622"/>
                  </a:lnTo>
                  <a:lnTo>
                    <a:pt x="757020" y="444655"/>
                  </a:lnTo>
                  <a:lnTo>
                    <a:pt x="754753" y="452141"/>
                  </a:lnTo>
                  <a:lnTo>
                    <a:pt x="752259" y="458947"/>
                  </a:lnTo>
                  <a:lnTo>
                    <a:pt x="749539" y="465980"/>
                  </a:lnTo>
                  <a:lnTo>
                    <a:pt x="746592" y="472786"/>
                  </a:lnTo>
                  <a:lnTo>
                    <a:pt x="743872" y="479592"/>
                  </a:lnTo>
                  <a:lnTo>
                    <a:pt x="740925" y="486171"/>
                  </a:lnTo>
                  <a:lnTo>
                    <a:pt x="737751" y="492751"/>
                  </a:lnTo>
                  <a:lnTo>
                    <a:pt x="734578" y="499330"/>
                  </a:lnTo>
                  <a:lnTo>
                    <a:pt x="730951" y="505682"/>
                  </a:lnTo>
                  <a:lnTo>
                    <a:pt x="727777" y="511581"/>
                  </a:lnTo>
                  <a:lnTo>
                    <a:pt x="723924" y="517933"/>
                  </a:lnTo>
                  <a:lnTo>
                    <a:pt x="720523" y="523831"/>
                  </a:lnTo>
                  <a:lnTo>
                    <a:pt x="716443" y="529730"/>
                  </a:lnTo>
                  <a:lnTo>
                    <a:pt x="712589" y="535629"/>
                  </a:lnTo>
                  <a:lnTo>
                    <a:pt x="708509" y="541300"/>
                  </a:lnTo>
                  <a:lnTo>
                    <a:pt x="704202" y="546745"/>
                  </a:lnTo>
                  <a:lnTo>
                    <a:pt x="699895" y="551963"/>
                  </a:lnTo>
                  <a:lnTo>
                    <a:pt x="695815" y="557408"/>
                  </a:lnTo>
                  <a:lnTo>
                    <a:pt x="691281" y="562626"/>
                  </a:lnTo>
                  <a:lnTo>
                    <a:pt x="686521" y="567617"/>
                  </a:lnTo>
                  <a:lnTo>
                    <a:pt x="681760" y="572608"/>
                  </a:lnTo>
                  <a:lnTo>
                    <a:pt x="677227" y="577372"/>
                  </a:lnTo>
                  <a:lnTo>
                    <a:pt x="672239" y="581909"/>
                  </a:lnTo>
                  <a:lnTo>
                    <a:pt x="667479" y="586447"/>
                  </a:lnTo>
                  <a:lnTo>
                    <a:pt x="662492" y="590757"/>
                  </a:lnTo>
                  <a:lnTo>
                    <a:pt x="657052" y="594841"/>
                  </a:lnTo>
                  <a:lnTo>
                    <a:pt x="652065" y="598698"/>
                  </a:lnTo>
                  <a:lnTo>
                    <a:pt x="646851" y="602781"/>
                  </a:lnTo>
                  <a:lnTo>
                    <a:pt x="641184" y="606411"/>
                  </a:lnTo>
                  <a:lnTo>
                    <a:pt x="635970" y="609814"/>
                  </a:lnTo>
                  <a:lnTo>
                    <a:pt x="630303" y="613444"/>
                  </a:lnTo>
                  <a:lnTo>
                    <a:pt x="624862" y="616620"/>
                  </a:lnTo>
                  <a:lnTo>
                    <a:pt x="618969" y="619796"/>
                  </a:lnTo>
                  <a:lnTo>
                    <a:pt x="613301" y="622519"/>
                  </a:lnTo>
                  <a:lnTo>
                    <a:pt x="607408" y="625241"/>
                  </a:lnTo>
                  <a:lnTo>
                    <a:pt x="601740" y="627737"/>
                  </a:lnTo>
                  <a:lnTo>
                    <a:pt x="595620" y="630232"/>
                  </a:lnTo>
                  <a:lnTo>
                    <a:pt x="589499" y="632501"/>
                  </a:lnTo>
                  <a:lnTo>
                    <a:pt x="583379" y="634543"/>
                  </a:lnTo>
                  <a:lnTo>
                    <a:pt x="577485" y="636358"/>
                  </a:lnTo>
                  <a:lnTo>
                    <a:pt x="571365" y="638173"/>
                  </a:lnTo>
                  <a:lnTo>
                    <a:pt x="565017" y="639307"/>
                  </a:lnTo>
                  <a:lnTo>
                    <a:pt x="558670" y="640895"/>
                  </a:lnTo>
                  <a:lnTo>
                    <a:pt x="552550" y="642029"/>
                  </a:lnTo>
                  <a:lnTo>
                    <a:pt x="545976" y="642710"/>
                  </a:lnTo>
                  <a:lnTo>
                    <a:pt x="539629" y="643391"/>
                  </a:lnTo>
                  <a:lnTo>
                    <a:pt x="533055" y="644071"/>
                  </a:lnTo>
                  <a:lnTo>
                    <a:pt x="526481" y="644525"/>
                  </a:lnTo>
                  <a:lnTo>
                    <a:pt x="519907" y="644525"/>
                  </a:lnTo>
                  <a:lnTo>
                    <a:pt x="513333" y="644525"/>
                  </a:lnTo>
                  <a:lnTo>
                    <a:pt x="506759" y="644071"/>
                  </a:lnTo>
                  <a:lnTo>
                    <a:pt x="500186" y="643391"/>
                  </a:lnTo>
                  <a:lnTo>
                    <a:pt x="493838" y="642710"/>
                  </a:lnTo>
                  <a:lnTo>
                    <a:pt x="487264" y="642029"/>
                  </a:lnTo>
                  <a:lnTo>
                    <a:pt x="481144" y="640895"/>
                  </a:lnTo>
                  <a:lnTo>
                    <a:pt x="474797" y="639307"/>
                  </a:lnTo>
                  <a:lnTo>
                    <a:pt x="468450" y="638173"/>
                  </a:lnTo>
                  <a:lnTo>
                    <a:pt x="462329" y="636358"/>
                  </a:lnTo>
                  <a:lnTo>
                    <a:pt x="456435" y="634543"/>
                  </a:lnTo>
                  <a:lnTo>
                    <a:pt x="450315" y="632501"/>
                  </a:lnTo>
                  <a:lnTo>
                    <a:pt x="444194" y="630232"/>
                  </a:lnTo>
                  <a:lnTo>
                    <a:pt x="438301" y="627737"/>
                  </a:lnTo>
                  <a:lnTo>
                    <a:pt x="432407" y="625241"/>
                  </a:lnTo>
                  <a:lnTo>
                    <a:pt x="426513" y="622519"/>
                  </a:lnTo>
                  <a:lnTo>
                    <a:pt x="420846" y="619796"/>
                  </a:lnTo>
                  <a:lnTo>
                    <a:pt x="414952" y="616620"/>
                  </a:lnTo>
                  <a:lnTo>
                    <a:pt x="409512" y="613444"/>
                  </a:lnTo>
                  <a:lnTo>
                    <a:pt x="403844" y="609814"/>
                  </a:lnTo>
                  <a:lnTo>
                    <a:pt x="398631" y="606411"/>
                  </a:lnTo>
                  <a:lnTo>
                    <a:pt x="392963" y="602781"/>
                  </a:lnTo>
                  <a:lnTo>
                    <a:pt x="387750" y="598698"/>
                  </a:lnTo>
                  <a:lnTo>
                    <a:pt x="382763" y="594841"/>
                  </a:lnTo>
                  <a:lnTo>
                    <a:pt x="377322" y="590757"/>
                  </a:lnTo>
                  <a:lnTo>
                    <a:pt x="372335" y="586447"/>
                  </a:lnTo>
                  <a:lnTo>
                    <a:pt x="367575" y="581909"/>
                  </a:lnTo>
                  <a:lnTo>
                    <a:pt x="362588" y="577372"/>
                  </a:lnTo>
                  <a:lnTo>
                    <a:pt x="358054" y="572608"/>
                  </a:lnTo>
                  <a:lnTo>
                    <a:pt x="353294" y="567617"/>
                  </a:lnTo>
                  <a:lnTo>
                    <a:pt x="348760" y="562626"/>
                  </a:lnTo>
                  <a:lnTo>
                    <a:pt x="344000" y="557408"/>
                  </a:lnTo>
                  <a:lnTo>
                    <a:pt x="339919" y="551963"/>
                  </a:lnTo>
                  <a:lnTo>
                    <a:pt x="335612" y="546745"/>
                  </a:lnTo>
                  <a:lnTo>
                    <a:pt x="331305" y="541300"/>
                  </a:lnTo>
                  <a:lnTo>
                    <a:pt x="327225" y="535629"/>
                  </a:lnTo>
                  <a:lnTo>
                    <a:pt x="323371" y="529730"/>
                  </a:lnTo>
                  <a:lnTo>
                    <a:pt x="319291" y="523831"/>
                  </a:lnTo>
                  <a:lnTo>
                    <a:pt x="315891" y="517933"/>
                  </a:lnTo>
                  <a:lnTo>
                    <a:pt x="312037" y="511581"/>
                  </a:lnTo>
                  <a:lnTo>
                    <a:pt x="308863" y="505682"/>
                  </a:lnTo>
                  <a:lnTo>
                    <a:pt x="305236" y="499330"/>
                  </a:lnTo>
                  <a:lnTo>
                    <a:pt x="302063" y="492751"/>
                  </a:lnTo>
                  <a:lnTo>
                    <a:pt x="298889" y="486171"/>
                  </a:lnTo>
                  <a:lnTo>
                    <a:pt x="295942" y="479592"/>
                  </a:lnTo>
                  <a:lnTo>
                    <a:pt x="293222" y="472786"/>
                  </a:lnTo>
                  <a:lnTo>
                    <a:pt x="290275" y="465980"/>
                  </a:lnTo>
                  <a:lnTo>
                    <a:pt x="287555" y="458947"/>
                  </a:lnTo>
                  <a:lnTo>
                    <a:pt x="285061" y="452141"/>
                  </a:lnTo>
                  <a:lnTo>
                    <a:pt x="282795" y="444655"/>
                  </a:lnTo>
                  <a:lnTo>
                    <a:pt x="280528" y="437622"/>
                  </a:lnTo>
                  <a:lnTo>
                    <a:pt x="278488" y="430362"/>
                  </a:lnTo>
                  <a:lnTo>
                    <a:pt x="276447" y="423102"/>
                  </a:lnTo>
                  <a:lnTo>
                    <a:pt x="274861" y="415616"/>
                  </a:lnTo>
                  <a:lnTo>
                    <a:pt x="273274" y="408129"/>
                  </a:lnTo>
                  <a:lnTo>
                    <a:pt x="272602" y="404960"/>
                  </a:lnTo>
                  <a:lnTo>
                    <a:pt x="272532" y="405017"/>
                  </a:lnTo>
                  <a:lnTo>
                    <a:pt x="270286" y="406616"/>
                  </a:lnTo>
                  <a:lnTo>
                    <a:pt x="268041" y="407758"/>
                  </a:lnTo>
                  <a:lnTo>
                    <a:pt x="267142" y="407987"/>
                  </a:lnTo>
                  <a:lnTo>
                    <a:pt x="265795" y="407987"/>
                  </a:lnTo>
                  <a:lnTo>
                    <a:pt x="264672" y="407987"/>
                  </a:lnTo>
                  <a:lnTo>
                    <a:pt x="263549" y="407758"/>
                  </a:lnTo>
                  <a:lnTo>
                    <a:pt x="261303" y="406616"/>
                  </a:lnTo>
                  <a:lnTo>
                    <a:pt x="259058" y="405017"/>
                  </a:lnTo>
                  <a:lnTo>
                    <a:pt x="256812" y="403190"/>
                  </a:lnTo>
                  <a:lnTo>
                    <a:pt x="254791" y="400220"/>
                  </a:lnTo>
                  <a:lnTo>
                    <a:pt x="252994" y="397250"/>
                  </a:lnTo>
                  <a:lnTo>
                    <a:pt x="251422" y="393595"/>
                  </a:lnTo>
                  <a:lnTo>
                    <a:pt x="249625" y="389712"/>
                  </a:lnTo>
                  <a:lnTo>
                    <a:pt x="248053" y="385143"/>
                  </a:lnTo>
                  <a:lnTo>
                    <a:pt x="246930" y="380117"/>
                  </a:lnTo>
                  <a:lnTo>
                    <a:pt x="245583" y="375092"/>
                  </a:lnTo>
                  <a:lnTo>
                    <a:pt x="244909" y="369609"/>
                  </a:lnTo>
                  <a:lnTo>
                    <a:pt x="243786" y="363898"/>
                  </a:lnTo>
                  <a:lnTo>
                    <a:pt x="243337" y="357730"/>
                  </a:lnTo>
                  <a:lnTo>
                    <a:pt x="243113" y="351563"/>
                  </a:lnTo>
                  <a:lnTo>
                    <a:pt x="242888" y="345166"/>
                  </a:lnTo>
                  <a:lnTo>
                    <a:pt x="243113" y="338770"/>
                  </a:lnTo>
                  <a:lnTo>
                    <a:pt x="243337" y="332602"/>
                  </a:lnTo>
                  <a:lnTo>
                    <a:pt x="243786" y="326663"/>
                  </a:lnTo>
                  <a:lnTo>
                    <a:pt x="244909" y="320723"/>
                  </a:lnTo>
                  <a:lnTo>
                    <a:pt x="245583" y="315469"/>
                  </a:lnTo>
                  <a:lnTo>
                    <a:pt x="246930" y="309987"/>
                  </a:lnTo>
                  <a:lnTo>
                    <a:pt x="248053" y="305189"/>
                  </a:lnTo>
                  <a:lnTo>
                    <a:pt x="249625" y="300849"/>
                  </a:lnTo>
                  <a:lnTo>
                    <a:pt x="251422" y="296737"/>
                  </a:lnTo>
                  <a:lnTo>
                    <a:pt x="252994" y="293311"/>
                  </a:lnTo>
                  <a:lnTo>
                    <a:pt x="254791" y="289884"/>
                  </a:lnTo>
                  <a:lnTo>
                    <a:pt x="256812" y="287371"/>
                  </a:lnTo>
                  <a:lnTo>
                    <a:pt x="259058" y="285315"/>
                  </a:lnTo>
                  <a:lnTo>
                    <a:pt x="261303" y="283945"/>
                  </a:lnTo>
                  <a:lnTo>
                    <a:pt x="263549" y="282802"/>
                  </a:lnTo>
                  <a:lnTo>
                    <a:pt x="264672" y="282574"/>
                  </a:lnTo>
                  <a:lnTo>
                    <a:pt x="265795" y="282574"/>
                  </a:lnTo>
                  <a:lnTo>
                    <a:pt x="267142" y="282574"/>
                  </a:lnTo>
                  <a:lnTo>
                    <a:pt x="268041" y="282802"/>
                  </a:lnTo>
                  <a:lnTo>
                    <a:pt x="268071" y="282818"/>
                  </a:lnTo>
                  <a:lnTo>
                    <a:pt x="268287" y="281310"/>
                  </a:lnTo>
                  <a:lnTo>
                    <a:pt x="269193" y="273597"/>
                  </a:lnTo>
                  <a:lnTo>
                    <a:pt x="270554" y="265656"/>
                  </a:lnTo>
                  <a:lnTo>
                    <a:pt x="271687" y="258170"/>
                  </a:lnTo>
                  <a:lnTo>
                    <a:pt x="273274" y="250683"/>
                  </a:lnTo>
                  <a:lnTo>
                    <a:pt x="274861" y="242969"/>
                  </a:lnTo>
                  <a:lnTo>
                    <a:pt x="276447" y="235710"/>
                  </a:lnTo>
                  <a:lnTo>
                    <a:pt x="278488" y="228450"/>
                  </a:lnTo>
                  <a:lnTo>
                    <a:pt x="280528" y="220963"/>
                  </a:lnTo>
                  <a:lnTo>
                    <a:pt x="282795" y="213704"/>
                  </a:lnTo>
                  <a:lnTo>
                    <a:pt x="285061" y="206671"/>
                  </a:lnTo>
                  <a:lnTo>
                    <a:pt x="287555" y="199638"/>
                  </a:lnTo>
                  <a:lnTo>
                    <a:pt x="290275" y="192832"/>
                  </a:lnTo>
                  <a:lnTo>
                    <a:pt x="293222" y="186026"/>
                  </a:lnTo>
                  <a:lnTo>
                    <a:pt x="295942" y="179220"/>
                  </a:lnTo>
                  <a:lnTo>
                    <a:pt x="298889" y="172640"/>
                  </a:lnTo>
                  <a:lnTo>
                    <a:pt x="302063" y="166061"/>
                  </a:lnTo>
                  <a:lnTo>
                    <a:pt x="305236" y="159482"/>
                  </a:lnTo>
                  <a:lnTo>
                    <a:pt x="308863" y="153130"/>
                  </a:lnTo>
                  <a:lnTo>
                    <a:pt x="312037" y="146778"/>
                  </a:lnTo>
                  <a:lnTo>
                    <a:pt x="315891" y="140652"/>
                  </a:lnTo>
                  <a:lnTo>
                    <a:pt x="319291" y="134754"/>
                  </a:lnTo>
                  <a:lnTo>
                    <a:pt x="323371" y="128855"/>
                  </a:lnTo>
                  <a:lnTo>
                    <a:pt x="327225" y="123183"/>
                  </a:lnTo>
                  <a:lnTo>
                    <a:pt x="331305" y="117512"/>
                  </a:lnTo>
                  <a:lnTo>
                    <a:pt x="335612" y="112067"/>
                  </a:lnTo>
                  <a:lnTo>
                    <a:pt x="339919" y="106395"/>
                  </a:lnTo>
                  <a:lnTo>
                    <a:pt x="344000" y="101177"/>
                  </a:lnTo>
                  <a:lnTo>
                    <a:pt x="348760" y="96186"/>
                  </a:lnTo>
                  <a:lnTo>
                    <a:pt x="353294" y="90968"/>
                  </a:lnTo>
                  <a:lnTo>
                    <a:pt x="358054" y="86204"/>
                  </a:lnTo>
                  <a:lnTo>
                    <a:pt x="362588" y="81440"/>
                  </a:lnTo>
                  <a:lnTo>
                    <a:pt x="367575" y="76902"/>
                  </a:lnTo>
                  <a:lnTo>
                    <a:pt x="372335" y="72365"/>
                  </a:lnTo>
                  <a:lnTo>
                    <a:pt x="377322" y="68055"/>
                  </a:lnTo>
                  <a:lnTo>
                    <a:pt x="382763" y="63744"/>
                  </a:lnTo>
                  <a:lnTo>
                    <a:pt x="387750" y="59887"/>
                  </a:lnTo>
                  <a:lnTo>
                    <a:pt x="392963" y="56031"/>
                  </a:lnTo>
                  <a:lnTo>
                    <a:pt x="398631" y="52174"/>
                  </a:lnTo>
                  <a:lnTo>
                    <a:pt x="403844" y="48544"/>
                  </a:lnTo>
                  <a:lnTo>
                    <a:pt x="409512" y="45368"/>
                  </a:lnTo>
                  <a:lnTo>
                    <a:pt x="414952" y="41965"/>
                  </a:lnTo>
                  <a:lnTo>
                    <a:pt x="420846" y="39016"/>
                  </a:lnTo>
                  <a:lnTo>
                    <a:pt x="426513" y="36066"/>
                  </a:lnTo>
                  <a:lnTo>
                    <a:pt x="432407" y="33571"/>
                  </a:lnTo>
                  <a:lnTo>
                    <a:pt x="438301" y="30621"/>
                  </a:lnTo>
                  <a:lnTo>
                    <a:pt x="444194" y="28353"/>
                  </a:lnTo>
                  <a:lnTo>
                    <a:pt x="450315" y="26084"/>
                  </a:lnTo>
                  <a:lnTo>
                    <a:pt x="456435" y="24042"/>
                  </a:lnTo>
                  <a:lnTo>
                    <a:pt x="462329" y="22454"/>
                  </a:lnTo>
                  <a:lnTo>
                    <a:pt x="468450" y="20639"/>
                  </a:lnTo>
                  <a:lnTo>
                    <a:pt x="474797" y="19051"/>
                  </a:lnTo>
                  <a:lnTo>
                    <a:pt x="481144" y="17917"/>
                  </a:lnTo>
                  <a:lnTo>
                    <a:pt x="487264" y="16783"/>
                  </a:lnTo>
                  <a:lnTo>
                    <a:pt x="493838" y="15875"/>
                  </a:lnTo>
                  <a:lnTo>
                    <a:pt x="500186" y="14968"/>
                  </a:lnTo>
                  <a:lnTo>
                    <a:pt x="506759" y="14514"/>
                  </a:lnTo>
                  <a:lnTo>
                    <a:pt x="513333" y="14287"/>
                  </a:lnTo>
                  <a:close/>
                  <a:moveTo>
                    <a:pt x="2026444" y="0"/>
                  </a:moveTo>
                  <a:lnTo>
                    <a:pt x="2033018" y="227"/>
                  </a:lnTo>
                  <a:lnTo>
                    <a:pt x="2039592" y="454"/>
                  </a:lnTo>
                  <a:lnTo>
                    <a:pt x="2046166" y="1134"/>
                  </a:lnTo>
                  <a:lnTo>
                    <a:pt x="2052740" y="1814"/>
                  </a:lnTo>
                  <a:lnTo>
                    <a:pt x="2059087" y="2948"/>
                  </a:lnTo>
                  <a:lnTo>
                    <a:pt x="2065434" y="3855"/>
                  </a:lnTo>
                  <a:lnTo>
                    <a:pt x="2071555" y="5216"/>
                  </a:lnTo>
                  <a:lnTo>
                    <a:pt x="2077902" y="6577"/>
                  </a:lnTo>
                  <a:lnTo>
                    <a:pt x="2084022" y="8164"/>
                  </a:lnTo>
                  <a:lnTo>
                    <a:pt x="2090369" y="10205"/>
                  </a:lnTo>
                  <a:lnTo>
                    <a:pt x="2096263" y="12246"/>
                  </a:lnTo>
                  <a:lnTo>
                    <a:pt x="2102384" y="14514"/>
                  </a:lnTo>
                  <a:lnTo>
                    <a:pt x="2108278" y="16782"/>
                  </a:lnTo>
                  <a:lnTo>
                    <a:pt x="2114171" y="19277"/>
                  </a:lnTo>
                  <a:lnTo>
                    <a:pt x="2120065" y="21998"/>
                  </a:lnTo>
                  <a:lnTo>
                    <a:pt x="2125506" y="24946"/>
                  </a:lnTo>
                  <a:lnTo>
                    <a:pt x="2131399" y="28121"/>
                  </a:lnTo>
                  <a:lnTo>
                    <a:pt x="2137067" y="31296"/>
                  </a:lnTo>
                  <a:lnTo>
                    <a:pt x="2142507" y="34698"/>
                  </a:lnTo>
                  <a:lnTo>
                    <a:pt x="2147947" y="38100"/>
                  </a:lnTo>
                  <a:lnTo>
                    <a:pt x="2153388" y="41955"/>
                  </a:lnTo>
                  <a:lnTo>
                    <a:pt x="2158602" y="45811"/>
                  </a:lnTo>
                  <a:lnTo>
                    <a:pt x="2164042" y="49893"/>
                  </a:lnTo>
                  <a:lnTo>
                    <a:pt x="2169029" y="53975"/>
                  </a:lnTo>
                  <a:lnTo>
                    <a:pt x="2174016" y="58284"/>
                  </a:lnTo>
                  <a:lnTo>
                    <a:pt x="2179003" y="62593"/>
                  </a:lnTo>
                  <a:lnTo>
                    <a:pt x="2183764" y="67355"/>
                  </a:lnTo>
                  <a:lnTo>
                    <a:pt x="2188751" y="71891"/>
                  </a:lnTo>
                  <a:lnTo>
                    <a:pt x="2193284" y="77107"/>
                  </a:lnTo>
                  <a:lnTo>
                    <a:pt x="2197818" y="82096"/>
                  </a:lnTo>
                  <a:lnTo>
                    <a:pt x="2202352" y="87086"/>
                  </a:lnTo>
                  <a:lnTo>
                    <a:pt x="2206659" y="92529"/>
                  </a:lnTo>
                  <a:lnTo>
                    <a:pt x="2210966" y="97745"/>
                  </a:lnTo>
                  <a:lnTo>
                    <a:pt x="2215046" y="103188"/>
                  </a:lnTo>
                  <a:lnTo>
                    <a:pt x="2219127" y="109084"/>
                  </a:lnTo>
                  <a:lnTo>
                    <a:pt x="2223207" y="114980"/>
                  </a:lnTo>
                  <a:lnTo>
                    <a:pt x="2227061" y="120650"/>
                  </a:lnTo>
                  <a:lnTo>
                    <a:pt x="2230687" y="126773"/>
                  </a:lnTo>
                  <a:lnTo>
                    <a:pt x="2234314" y="132896"/>
                  </a:lnTo>
                  <a:lnTo>
                    <a:pt x="2237941" y="139020"/>
                  </a:lnTo>
                  <a:lnTo>
                    <a:pt x="2241115" y="145370"/>
                  </a:lnTo>
                  <a:lnTo>
                    <a:pt x="2244515" y="151720"/>
                  </a:lnTo>
                  <a:lnTo>
                    <a:pt x="2247462" y="158297"/>
                  </a:lnTo>
                  <a:lnTo>
                    <a:pt x="2250409" y="165100"/>
                  </a:lnTo>
                  <a:lnTo>
                    <a:pt x="2253583" y="171677"/>
                  </a:lnTo>
                  <a:lnTo>
                    <a:pt x="2256303" y="178480"/>
                  </a:lnTo>
                  <a:lnTo>
                    <a:pt x="2258796" y="185511"/>
                  </a:lnTo>
                  <a:lnTo>
                    <a:pt x="2261290" y="192541"/>
                  </a:lnTo>
                  <a:lnTo>
                    <a:pt x="2263557" y="199798"/>
                  </a:lnTo>
                  <a:lnTo>
                    <a:pt x="2265824" y="206829"/>
                  </a:lnTo>
                  <a:lnTo>
                    <a:pt x="2267864" y="214086"/>
                  </a:lnTo>
                  <a:lnTo>
                    <a:pt x="2269904" y="221343"/>
                  </a:lnTo>
                  <a:lnTo>
                    <a:pt x="2271717" y="229054"/>
                  </a:lnTo>
                  <a:lnTo>
                    <a:pt x="2273078" y="236538"/>
                  </a:lnTo>
                  <a:lnTo>
                    <a:pt x="2274664" y="244022"/>
                  </a:lnTo>
                  <a:lnTo>
                    <a:pt x="2276251" y="251732"/>
                  </a:lnTo>
                  <a:lnTo>
                    <a:pt x="2277158" y="259443"/>
                  </a:lnTo>
                  <a:lnTo>
                    <a:pt x="2278518" y="267154"/>
                  </a:lnTo>
                  <a:lnTo>
                    <a:pt x="2278638" y="268548"/>
                  </a:lnTo>
                  <a:lnTo>
                    <a:pt x="2279424" y="268288"/>
                  </a:lnTo>
                  <a:lnTo>
                    <a:pt x="2280331" y="268288"/>
                  </a:lnTo>
                  <a:lnTo>
                    <a:pt x="2281692" y="268288"/>
                  </a:lnTo>
                  <a:lnTo>
                    <a:pt x="2282826" y="268738"/>
                  </a:lnTo>
                  <a:lnTo>
                    <a:pt x="2285093" y="269639"/>
                  </a:lnTo>
                  <a:lnTo>
                    <a:pt x="2287361" y="271215"/>
                  </a:lnTo>
                  <a:lnTo>
                    <a:pt x="2289402" y="273466"/>
                  </a:lnTo>
                  <a:lnTo>
                    <a:pt x="2291443" y="275943"/>
                  </a:lnTo>
                  <a:lnTo>
                    <a:pt x="2293485" y="278869"/>
                  </a:lnTo>
                  <a:lnTo>
                    <a:pt x="2295299" y="282472"/>
                  </a:lnTo>
                  <a:lnTo>
                    <a:pt x="2296660" y="286524"/>
                  </a:lnTo>
                  <a:lnTo>
                    <a:pt x="2298247" y="291027"/>
                  </a:lnTo>
                  <a:lnTo>
                    <a:pt x="2299608" y="295755"/>
                  </a:lnTo>
                  <a:lnTo>
                    <a:pt x="2300742" y="300708"/>
                  </a:lnTo>
                  <a:lnTo>
                    <a:pt x="2301876" y="306111"/>
                  </a:lnTo>
                  <a:lnTo>
                    <a:pt x="2302556" y="311964"/>
                  </a:lnTo>
                  <a:lnTo>
                    <a:pt x="2303010" y="317818"/>
                  </a:lnTo>
                  <a:lnTo>
                    <a:pt x="2303236" y="323897"/>
                  </a:lnTo>
                  <a:lnTo>
                    <a:pt x="2303463" y="330200"/>
                  </a:lnTo>
                  <a:lnTo>
                    <a:pt x="2303236" y="336504"/>
                  </a:lnTo>
                  <a:lnTo>
                    <a:pt x="2303010" y="342808"/>
                  </a:lnTo>
                  <a:lnTo>
                    <a:pt x="2302556" y="348662"/>
                  </a:lnTo>
                  <a:lnTo>
                    <a:pt x="2301876" y="354290"/>
                  </a:lnTo>
                  <a:lnTo>
                    <a:pt x="2300742" y="359918"/>
                  </a:lnTo>
                  <a:lnTo>
                    <a:pt x="2299608" y="364871"/>
                  </a:lnTo>
                  <a:lnTo>
                    <a:pt x="2298247" y="369599"/>
                  </a:lnTo>
                  <a:lnTo>
                    <a:pt x="2296660" y="373877"/>
                  </a:lnTo>
                  <a:lnTo>
                    <a:pt x="2295299" y="377929"/>
                  </a:lnTo>
                  <a:lnTo>
                    <a:pt x="2293485" y="381306"/>
                  </a:lnTo>
                  <a:lnTo>
                    <a:pt x="2291443" y="384683"/>
                  </a:lnTo>
                  <a:lnTo>
                    <a:pt x="2289402" y="387160"/>
                  </a:lnTo>
                  <a:lnTo>
                    <a:pt x="2287361" y="389411"/>
                  </a:lnTo>
                  <a:lnTo>
                    <a:pt x="2285093" y="390987"/>
                  </a:lnTo>
                  <a:lnTo>
                    <a:pt x="2282826" y="391663"/>
                  </a:lnTo>
                  <a:lnTo>
                    <a:pt x="2281692" y="391888"/>
                  </a:lnTo>
                  <a:lnTo>
                    <a:pt x="2280331" y="392113"/>
                  </a:lnTo>
                  <a:lnTo>
                    <a:pt x="2279424" y="391888"/>
                  </a:lnTo>
                  <a:lnTo>
                    <a:pt x="2278063" y="391663"/>
                  </a:lnTo>
                  <a:lnTo>
                    <a:pt x="2275795" y="390987"/>
                  </a:lnTo>
                  <a:lnTo>
                    <a:pt x="2273928" y="389690"/>
                  </a:lnTo>
                  <a:lnTo>
                    <a:pt x="2273078" y="393700"/>
                  </a:lnTo>
                  <a:lnTo>
                    <a:pt x="2271717" y="401411"/>
                  </a:lnTo>
                  <a:lnTo>
                    <a:pt x="2269904" y="408895"/>
                  </a:lnTo>
                  <a:lnTo>
                    <a:pt x="2267864" y="416152"/>
                  </a:lnTo>
                  <a:lnTo>
                    <a:pt x="2265824" y="423636"/>
                  </a:lnTo>
                  <a:lnTo>
                    <a:pt x="2263557" y="430666"/>
                  </a:lnTo>
                  <a:lnTo>
                    <a:pt x="2261290" y="437697"/>
                  </a:lnTo>
                  <a:lnTo>
                    <a:pt x="2258796" y="444727"/>
                  </a:lnTo>
                  <a:lnTo>
                    <a:pt x="2256303" y="451757"/>
                  </a:lnTo>
                  <a:lnTo>
                    <a:pt x="2253583" y="458561"/>
                  </a:lnTo>
                  <a:lnTo>
                    <a:pt x="2250409" y="465138"/>
                  </a:lnTo>
                  <a:lnTo>
                    <a:pt x="2247462" y="471941"/>
                  </a:lnTo>
                  <a:lnTo>
                    <a:pt x="2244515" y="478518"/>
                  </a:lnTo>
                  <a:lnTo>
                    <a:pt x="2241115" y="484868"/>
                  </a:lnTo>
                  <a:lnTo>
                    <a:pt x="2237941" y="491218"/>
                  </a:lnTo>
                  <a:lnTo>
                    <a:pt x="2234314" y="497568"/>
                  </a:lnTo>
                  <a:lnTo>
                    <a:pt x="2230687" y="503691"/>
                  </a:lnTo>
                  <a:lnTo>
                    <a:pt x="2227061" y="509588"/>
                  </a:lnTo>
                  <a:lnTo>
                    <a:pt x="2223207" y="515484"/>
                  </a:lnTo>
                  <a:lnTo>
                    <a:pt x="2219127" y="521154"/>
                  </a:lnTo>
                  <a:lnTo>
                    <a:pt x="2215046" y="527050"/>
                  </a:lnTo>
                  <a:lnTo>
                    <a:pt x="2210966" y="532720"/>
                  </a:lnTo>
                  <a:lnTo>
                    <a:pt x="2206659" y="537936"/>
                  </a:lnTo>
                  <a:lnTo>
                    <a:pt x="2202352" y="543152"/>
                  </a:lnTo>
                  <a:lnTo>
                    <a:pt x="2197818" y="548368"/>
                  </a:lnTo>
                  <a:lnTo>
                    <a:pt x="2193284" y="553357"/>
                  </a:lnTo>
                  <a:lnTo>
                    <a:pt x="2188751" y="558347"/>
                  </a:lnTo>
                  <a:lnTo>
                    <a:pt x="2183764" y="562882"/>
                  </a:lnTo>
                  <a:lnTo>
                    <a:pt x="2179003" y="567645"/>
                  </a:lnTo>
                  <a:lnTo>
                    <a:pt x="2174016" y="571954"/>
                  </a:lnTo>
                  <a:lnTo>
                    <a:pt x="2169029" y="576263"/>
                  </a:lnTo>
                  <a:lnTo>
                    <a:pt x="2164042" y="580572"/>
                  </a:lnTo>
                  <a:lnTo>
                    <a:pt x="2158602" y="584654"/>
                  </a:lnTo>
                  <a:lnTo>
                    <a:pt x="2153388" y="588283"/>
                  </a:lnTo>
                  <a:lnTo>
                    <a:pt x="2147947" y="592138"/>
                  </a:lnTo>
                  <a:lnTo>
                    <a:pt x="2142507" y="595766"/>
                  </a:lnTo>
                  <a:lnTo>
                    <a:pt x="2137067" y="598941"/>
                  </a:lnTo>
                  <a:lnTo>
                    <a:pt x="2131399" y="602343"/>
                  </a:lnTo>
                  <a:lnTo>
                    <a:pt x="2125506" y="605291"/>
                  </a:lnTo>
                  <a:lnTo>
                    <a:pt x="2120065" y="608240"/>
                  </a:lnTo>
                  <a:lnTo>
                    <a:pt x="2114171" y="611188"/>
                  </a:lnTo>
                  <a:lnTo>
                    <a:pt x="2108278" y="613683"/>
                  </a:lnTo>
                  <a:lnTo>
                    <a:pt x="2102384" y="615950"/>
                  </a:lnTo>
                  <a:lnTo>
                    <a:pt x="2096263" y="618218"/>
                  </a:lnTo>
                  <a:lnTo>
                    <a:pt x="2090369" y="620259"/>
                  </a:lnTo>
                  <a:lnTo>
                    <a:pt x="2084022" y="622300"/>
                  </a:lnTo>
                  <a:lnTo>
                    <a:pt x="2077902" y="623661"/>
                  </a:lnTo>
                  <a:lnTo>
                    <a:pt x="2071555" y="625249"/>
                  </a:lnTo>
                  <a:lnTo>
                    <a:pt x="2065434" y="626609"/>
                  </a:lnTo>
                  <a:lnTo>
                    <a:pt x="2059087" y="627743"/>
                  </a:lnTo>
                  <a:lnTo>
                    <a:pt x="2052740" y="628424"/>
                  </a:lnTo>
                  <a:lnTo>
                    <a:pt x="2046166" y="629331"/>
                  </a:lnTo>
                  <a:lnTo>
                    <a:pt x="2039592" y="629784"/>
                  </a:lnTo>
                  <a:lnTo>
                    <a:pt x="2033018" y="630011"/>
                  </a:lnTo>
                  <a:lnTo>
                    <a:pt x="2026444" y="630238"/>
                  </a:lnTo>
                  <a:lnTo>
                    <a:pt x="2019870" y="630011"/>
                  </a:lnTo>
                  <a:lnTo>
                    <a:pt x="2013297" y="629784"/>
                  </a:lnTo>
                  <a:lnTo>
                    <a:pt x="2006949" y="629331"/>
                  </a:lnTo>
                  <a:lnTo>
                    <a:pt x="2000602" y="628424"/>
                  </a:lnTo>
                  <a:lnTo>
                    <a:pt x="1994255" y="627743"/>
                  </a:lnTo>
                  <a:lnTo>
                    <a:pt x="1987681" y="626609"/>
                  </a:lnTo>
                  <a:lnTo>
                    <a:pt x="1981334" y="625249"/>
                  </a:lnTo>
                  <a:lnTo>
                    <a:pt x="1975213" y="623661"/>
                  </a:lnTo>
                  <a:lnTo>
                    <a:pt x="1968866" y="622300"/>
                  </a:lnTo>
                  <a:lnTo>
                    <a:pt x="1962972" y="620259"/>
                  </a:lnTo>
                  <a:lnTo>
                    <a:pt x="1956852" y="618218"/>
                  </a:lnTo>
                  <a:lnTo>
                    <a:pt x="1950731" y="615950"/>
                  </a:lnTo>
                  <a:lnTo>
                    <a:pt x="1944838" y="613683"/>
                  </a:lnTo>
                  <a:lnTo>
                    <a:pt x="1938944" y="611188"/>
                  </a:lnTo>
                  <a:lnTo>
                    <a:pt x="1933050" y="608240"/>
                  </a:lnTo>
                  <a:lnTo>
                    <a:pt x="1927383" y="605291"/>
                  </a:lnTo>
                  <a:lnTo>
                    <a:pt x="1921716" y="602343"/>
                  </a:lnTo>
                  <a:lnTo>
                    <a:pt x="1916049" y="598941"/>
                  </a:lnTo>
                  <a:lnTo>
                    <a:pt x="1910381" y="595766"/>
                  </a:lnTo>
                  <a:lnTo>
                    <a:pt x="1905168" y="592138"/>
                  </a:lnTo>
                  <a:lnTo>
                    <a:pt x="1899954" y="588283"/>
                  </a:lnTo>
                  <a:lnTo>
                    <a:pt x="1894514" y="584654"/>
                  </a:lnTo>
                  <a:lnTo>
                    <a:pt x="1889300" y="580572"/>
                  </a:lnTo>
                  <a:lnTo>
                    <a:pt x="1884313" y="576263"/>
                  </a:lnTo>
                  <a:lnTo>
                    <a:pt x="1879099" y="571954"/>
                  </a:lnTo>
                  <a:lnTo>
                    <a:pt x="1874112" y="567645"/>
                  </a:lnTo>
                  <a:lnTo>
                    <a:pt x="1869352" y="562882"/>
                  </a:lnTo>
                  <a:lnTo>
                    <a:pt x="1864591" y="558347"/>
                  </a:lnTo>
                  <a:lnTo>
                    <a:pt x="1859831" y="553357"/>
                  </a:lnTo>
                  <a:lnTo>
                    <a:pt x="1855297" y="548368"/>
                  </a:lnTo>
                  <a:lnTo>
                    <a:pt x="1850763" y="543152"/>
                  </a:lnTo>
                  <a:lnTo>
                    <a:pt x="1846456" y="537936"/>
                  </a:lnTo>
                  <a:lnTo>
                    <a:pt x="1842149" y="532720"/>
                  </a:lnTo>
                  <a:lnTo>
                    <a:pt x="1838069" y="527050"/>
                  </a:lnTo>
                  <a:lnTo>
                    <a:pt x="1833989" y="521154"/>
                  </a:lnTo>
                  <a:lnTo>
                    <a:pt x="1829908" y="515484"/>
                  </a:lnTo>
                  <a:lnTo>
                    <a:pt x="1826281" y="509588"/>
                  </a:lnTo>
                  <a:lnTo>
                    <a:pt x="1822428" y="503691"/>
                  </a:lnTo>
                  <a:lnTo>
                    <a:pt x="1818801" y="497568"/>
                  </a:lnTo>
                  <a:lnTo>
                    <a:pt x="1815400" y="491218"/>
                  </a:lnTo>
                  <a:lnTo>
                    <a:pt x="1811774" y="484868"/>
                  </a:lnTo>
                  <a:lnTo>
                    <a:pt x="1808827" y="478518"/>
                  </a:lnTo>
                  <a:lnTo>
                    <a:pt x="1805426" y="471941"/>
                  </a:lnTo>
                  <a:lnTo>
                    <a:pt x="1802479" y="465138"/>
                  </a:lnTo>
                  <a:lnTo>
                    <a:pt x="1799759" y="458561"/>
                  </a:lnTo>
                  <a:lnTo>
                    <a:pt x="1797039" y="451757"/>
                  </a:lnTo>
                  <a:lnTo>
                    <a:pt x="1794545" y="444727"/>
                  </a:lnTo>
                  <a:lnTo>
                    <a:pt x="1791825" y="437697"/>
                  </a:lnTo>
                  <a:lnTo>
                    <a:pt x="1789332" y="430666"/>
                  </a:lnTo>
                  <a:lnTo>
                    <a:pt x="1787292" y="423636"/>
                  </a:lnTo>
                  <a:lnTo>
                    <a:pt x="1785025" y="416152"/>
                  </a:lnTo>
                  <a:lnTo>
                    <a:pt x="1783438" y="408895"/>
                  </a:lnTo>
                  <a:lnTo>
                    <a:pt x="1781624" y="401411"/>
                  </a:lnTo>
                  <a:lnTo>
                    <a:pt x="1779811" y="393700"/>
                  </a:lnTo>
                  <a:lnTo>
                    <a:pt x="1778682" y="388377"/>
                  </a:lnTo>
                  <a:lnTo>
                    <a:pt x="1777853" y="389411"/>
                  </a:lnTo>
                  <a:lnTo>
                    <a:pt x="1775596" y="390987"/>
                  </a:lnTo>
                  <a:lnTo>
                    <a:pt x="1773114" y="391663"/>
                  </a:lnTo>
                  <a:lnTo>
                    <a:pt x="1771986" y="391888"/>
                  </a:lnTo>
                  <a:lnTo>
                    <a:pt x="1770632" y="392113"/>
                  </a:lnTo>
                  <a:lnTo>
                    <a:pt x="1769729" y="391888"/>
                  </a:lnTo>
                  <a:lnTo>
                    <a:pt x="1768375" y="391663"/>
                  </a:lnTo>
                  <a:lnTo>
                    <a:pt x="1766118" y="390987"/>
                  </a:lnTo>
                  <a:lnTo>
                    <a:pt x="1763861" y="389411"/>
                  </a:lnTo>
                  <a:lnTo>
                    <a:pt x="1761830" y="387160"/>
                  </a:lnTo>
                  <a:lnTo>
                    <a:pt x="1760025" y="384683"/>
                  </a:lnTo>
                  <a:lnTo>
                    <a:pt x="1757994" y="381306"/>
                  </a:lnTo>
                  <a:lnTo>
                    <a:pt x="1756188" y="377929"/>
                  </a:lnTo>
                  <a:lnTo>
                    <a:pt x="1754609" y="373877"/>
                  </a:lnTo>
                  <a:lnTo>
                    <a:pt x="1753029" y="369599"/>
                  </a:lnTo>
                  <a:lnTo>
                    <a:pt x="1751675" y="364871"/>
                  </a:lnTo>
                  <a:lnTo>
                    <a:pt x="1750546" y="359918"/>
                  </a:lnTo>
                  <a:lnTo>
                    <a:pt x="1749644" y="354290"/>
                  </a:lnTo>
                  <a:lnTo>
                    <a:pt x="1748967" y="348662"/>
                  </a:lnTo>
                  <a:lnTo>
                    <a:pt x="1748290" y="342808"/>
                  </a:lnTo>
                  <a:lnTo>
                    <a:pt x="1747838" y="336504"/>
                  </a:lnTo>
                  <a:lnTo>
                    <a:pt x="1747838" y="330200"/>
                  </a:lnTo>
                  <a:lnTo>
                    <a:pt x="1747838" y="323897"/>
                  </a:lnTo>
                  <a:lnTo>
                    <a:pt x="1748290" y="317818"/>
                  </a:lnTo>
                  <a:lnTo>
                    <a:pt x="1748967" y="311964"/>
                  </a:lnTo>
                  <a:lnTo>
                    <a:pt x="1749644" y="306111"/>
                  </a:lnTo>
                  <a:lnTo>
                    <a:pt x="1750546" y="300708"/>
                  </a:lnTo>
                  <a:lnTo>
                    <a:pt x="1751675" y="295755"/>
                  </a:lnTo>
                  <a:lnTo>
                    <a:pt x="1753029" y="291027"/>
                  </a:lnTo>
                  <a:lnTo>
                    <a:pt x="1754609" y="286524"/>
                  </a:lnTo>
                  <a:lnTo>
                    <a:pt x="1756188" y="282472"/>
                  </a:lnTo>
                  <a:lnTo>
                    <a:pt x="1757994" y="278869"/>
                  </a:lnTo>
                  <a:lnTo>
                    <a:pt x="1760025" y="275943"/>
                  </a:lnTo>
                  <a:lnTo>
                    <a:pt x="1761830" y="273466"/>
                  </a:lnTo>
                  <a:lnTo>
                    <a:pt x="1763861" y="271215"/>
                  </a:lnTo>
                  <a:lnTo>
                    <a:pt x="1766118" y="269639"/>
                  </a:lnTo>
                  <a:lnTo>
                    <a:pt x="1768375" y="268738"/>
                  </a:lnTo>
                  <a:lnTo>
                    <a:pt x="1769729" y="268288"/>
                  </a:lnTo>
                  <a:lnTo>
                    <a:pt x="1770632" y="268288"/>
                  </a:lnTo>
                  <a:lnTo>
                    <a:pt x="1771986" y="268288"/>
                  </a:lnTo>
                  <a:lnTo>
                    <a:pt x="1773114" y="268738"/>
                  </a:lnTo>
                  <a:lnTo>
                    <a:pt x="1774524" y="269250"/>
                  </a:lnTo>
                  <a:lnTo>
                    <a:pt x="1774824" y="267154"/>
                  </a:lnTo>
                  <a:lnTo>
                    <a:pt x="1775731" y="259443"/>
                  </a:lnTo>
                  <a:lnTo>
                    <a:pt x="1777091" y="251732"/>
                  </a:lnTo>
                  <a:lnTo>
                    <a:pt x="1778224" y="244022"/>
                  </a:lnTo>
                  <a:lnTo>
                    <a:pt x="1779811" y="236538"/>
                  </a:lnTo>
                  <a:lnTo>
                    <a:pt x="1781624" y="229054"/>
                  </a:lnTo>
                  <a:lnTo>
                    <a:pt x="1783438" y="221343"/>
                  </a:lnTo>
                  <a:lnTo>
                    <a:pt x="1785025" y="214086"/>
                  </a:lnTo>
                  <a:lnTo>
                    <a:pt x="1787292" y="206829"/>
                  </a:lnTo>
                  <a:lnTo>
                    <a:pt x="1789332" y="199798"/>
                  </a:lnTo>
                  <a:lnTo>
                    <a:pt x="1791825" y="192541"/>
                  </a:lnTo>
                  <a:lnTo>
                    <a:pt x="1794545" y="185511"/>
                  </a:lnTo>
                  <a:lnTo>
                    <a:pt x="1797039" y="178480"/>
                  </a:lnTo>
                  <a:lnTo>
                    <a:pt x="1799759" y="171677"/>
                  </a:lnTo>
                  <a:lnTo>
                    <a:pt x="1802479" y="165100"/>
                  </a:lnTo>
                  <a:lnTo>
                    <a:pt x="1805426" y="158297"/>
                  </a:lnTo>
                  <a:lnTo>
                    <a:pt x="1808827" y="151720"/>
                  </a:lnTo>
                  <a:lnTo>
                    <a:pt x="1811774" y="145370"/>
                  </a:lnTo>
                  <a:lnTo>
                    <a:pt x="1815400" y="139020"/>
                  </a:lnTo>
                  <a:lnTo>
                    <a:pt x="1818801" y="132896"/>
                  </a:lnTo>
                  <a:lnTo>
                    <a:pt x="1822428" y="126773"/>
                  </a:lnTo>
                  <a:lnTo>
                    <a:pt x="1826281" y="120650"/>
                  </a:lnTo>
                  <a:lnTo>
                    <a:pt x="1829908" y="114980"/>
                  </a:lnTo>
                  <a:lnTo>
                    <a:pt x="1833989" y="109084"/>
                  </a:lnTo>
                  <a:lnTo>
                    <a:pt x="1838069" y="103188"/>
                  </a:lnTo>
                  <a:lnTo>
                    <a:pt x="1842149" y="97745"/>
                  </a:lnTo>
                  <a:lnTo>
                    <a:pt x="1846456" y="92529"/>
                  </a:lnTo>
                  <a:lnTo>
                    <a:pt x="1850763" y="87086"/>
                  </a:lnTo>
                  <a:lnTo>
                    <a:pt x="1855297" y="82096"/>
                  </a:lnTo>
                  <a:lnTo>
                    <a:pt x="1859831" y="77107"/>
                  </a:lnTo>
                  <a:lnTo>
                    <a:pt x="1864591" y="71891"/>
                  </a:lnTo>
                  <a:lnTo>
                    <a:pt x="1869352" y="67355"/>
                  </a:lnTo>
                  <a:lnTo>
                    <a:pt x="1874112" y="62593"/>
                  </a:lnTo>
                  <a:lnTo>
                    <a:pt x="1879099" y="58284"/>
                  </a:lnTo>
                  <a:lnTo>
                    <a:pt x="1884313" y="53975"/>
                  </a:lnTo>
                  <a:lnTo>
                    <a:pt x="1889300" y="49893"/>
                  </a:lnTo>
                  <a:lnTo>
                    <a:pt x="1894514" y="45811"/>
                  </a:lnTo>
                  <a:lnTo>
                    <a:pt x="1899954" y="41955"/>
                  </a:lnTo>
                  <a:lnTo>
                    <a:pt x="1905168" y="38100"/>
                  </a:lnTo>
                  <a:lnTo>
                    <a:pt x="1910381" y="34698"/>
                  </a:lnTo>
                  <a:lnTo>
                    <a:pt x="1916049" y="31296"/>
                  </a:lnTo>
                  <a:lnTo>
                    <a:pt x="1921716" y="28121"/>
                  </a:lnTo>
                  <a:lnTo>
                    <a:pt x="1927383" y="24946"/>
                  </a:lnTo>
                  <a:lnTo>
                    <a:pt x="1933050" y="21998"/>
                  </a:lnTo>
                  <a:lnTo>
                    <a:pt x="1938944" y="19277"/>
                  </a:lnTo>
                  <a:lnTo>
                    <a:pt x="1944838" y="16782"/>
                  </a:lnTo>
                  <a:lnTo>
                    <a:pt x="1950731" y="14514"/>
                  </a:lnTo>
                  <a:lnTo>
                    <a:pt x="1956852" y="12246"/>
                  </a:lnTo>
                  <a:lnTo>
                    <a:pt x="1962972" y="10205"/>
                  </a:lnTo>
                  <a:lnTo>
                    <a:pt x="1968866" y="8164"/>
                  </a:lnTo>
                  <a:lnTo>
                    <a:pt x="1975213" y="6577"/>
                  </a:lnTo>
                  <a:lnTo>
                    <a:pt x="1981334" y="5216"/>
                  </a:lnTo>
                  <a:lnTo>
                    <a:pt x="1987681" y="3855"/>
                  </a:lnTo>
                  <a:lnTo>
                    <a:pt x="1994255" y="2948"/>
                  </a:lnTo>
                  <a:lnTo>
                    <a:pt x="2000602" y="1814"/>
                  </a:lnTo>
                  <a:lnTo>
                    <a:pt x="2006949" y="1134"/>
                  </a:lnTo>
                  <a:lnTo>
                    <a:pt x="2013297" y="454"/>
                  </a:lnTo>
                  <a:lnTo>
                    <a:pt x="2019870" y="227"/>
                  </a:lnTo>
                  <a:lnTo>
                    <a:pt x="2026444" y="0"/>
                  </a:lnTo>
                  <a:close/>
                </a:path>
              </a:pathLst>
            </a:custGeom>
            <a:solidFill>
              <a:schemeClr val="bg1"/>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latin typeface="+mn-lt"/>
              </a:endParaRPr>
            </a:p>
          </p:txBody>
        </p:sp>
      </p:grpSp>
      <p:grpSp>
        <p:nvGrpSpPr>
          <p:cNvPr id="29" name="组合 28"/>
          <p:cNvGrpSpPr/>
          <p:nvPr/>
        </p:nvGrpSpPr>
        <p:grpSpPr>
          <a:xfrm>
            <a:off x="7365421" y="2652721"/>
            <a:ext cx="648000" cy="648000"/>
            <a:chOff x="7770908" y="5053126"/>
            <a:chExt cx="648000" cy="648000"/>
          </a:xfrm>
        </p:grpSpPr>
        <p:sp>
          <p:nvSpPr>
            <p:cNvPr id="30" name="椭圆 29"/>
            <p:cNvSpPr/>
            <p:nvPr/>
          </p:nvSpPr>
          <p:spPr>
            <a:xfrm>
              <a:off x="7770908" y="5053126"/>
              <a:ext cx="648000" cy="648000"/>
            </a:xfrm>
            <a:prstGeom prst="ellipse">
              <a:avLst/>
            </a:prstGeom>
            <a:solidFill>
              <a:srgbClr val="2E75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KSO_Shape"/>
            <p:cNvSpPr>
              <a:spLocks/>
            </p:cNvSpPr>
            <p:nvPr/>
          </p:nvSpPr>
          <p:spPr bwMode="auto">
            <a:xfrm>
              <a:off x="7895377" y="5179792"/>
              <a:ext cx="385864" cy="404015"/>
            </a:xfrm>
            <a:custGeom>
              <a:avLst/>
              <a:gdLst>
                <a:gd name="T0" fmla="*/ 2809875 w 4627563"/>
                <a:gd name="T1" fmla="*/ 4811712 h 5299074"/>
                <a:gd name="T2" fmla="*/ 2745224 w 4627563"/>
                <a:gd name="T3" fmla="*/ 4870449 h 5299074"/>
                <a:gd name="T4" fmla="*/ 2693583 w 4627563"/>
                <a:gd name="T5" fmla="*/ 4799805 h 5299074"/>
                <a:gd name="T6" fmla="*/ 3054173 w 4627563"/>
                <a:gd name="T7" fmla="*/ 4245768 h 5299074"/>
                <a:gd name="T8" fmla="*/ 3143251 w 4627563"/>
                <a:gd name="T9" fmla="*/ 4339034 h 5299074"/>
                <a:gd name="T10" fmla="*/ 3063717 w 4627563"/>
                <a:gd name="T11" fmla="*/ 4441428 h 5299074"/>
                <a:gd name="T12" fmla="*/ 2956345 w 4627563"/>
                <a:gd name="T13" fmla="*/ 4391421 h 5299074"/>
                <a:gd name="T14" fmla="*/ 2973843 w 4627563"/>
                <a:gd name="T15" fmla="*/ 4273946 h 5299074"/>
                <a:gd name="T16" fmla="*/ 3313113 w 4627563"/>
                <a:gd name="T17" fmla="*/ 3781821 h 5299074"/>
                <a:gd name="T18" fmla="*/ 3390107 w 4627563"/>
                <a:gd name="T19" fmla="*/ 3842543 h 5299074"/>
                <a:gd name="T20" fmla="*/ 3397647 w 4627563"/>
                <a:gd name="T21" fmla="*/ 3943746 h 5299074"/>
                <a:gd name="T22" fmla="*/ 3329782 w 4627563"/>
                <a:gd name="T23" fmla="*/ 4014787 h 5299074"/>
                <a:gd name="T24" fmla="*/ 3228578 w 4627563"/>
                <a:gd name="T25" fmla="*/ 4012009 h 5299074"/>
                <a:gd name="T26" fmla="*/ 3164681 w 4627563"/>
                <a:gd name="T27" fmla="*/ 3937793 h 5299074"/>
                <a:gd name="T28" fmla="*/ 3176984 w 4627563"/>
                <a:gd name="T29" fmla="*/ 3837781 h 5299074"/>
                <a:gd name="T30" fmla="*/ 3257153 w 4627563"/>
                <a:gd name="T31" fmla="*/ 3780631 h 5299074"/>
                <a:gd name="T32" fmla="*/ 2749233 w 4627563"/>
                <a:gd name="T33" fmla="*/ 3662481 h 5299074"/>
                <a:gd name="T34" fmla="*/ 2837260 w 4627563"/>
                <a:gd name="T35" fmla="*/ 3818473 h 5299074"/>
                <a:gd name="T36" fmla="*/ 2780558 w 4627563"/>
                <a:gd name="T37" fmla="*/ 3991178 h 5299074"/>
                <a:gd name="T38" fmla="*/ 2616002 w 4627563"/>
                <a:gd name="T39" fmla="*/ 4064000 h 5299074"/>
                <a:gd name="T40" fmla="*/ 2451446 w 4627563"/>
                <a:gd name="T41" fmla="*/ 3991178 h 5299074"/>
                <a:gd name="T42" fmla="*/ 2395140 w 4627563"/>
                <a:gd name="T43" fmla="*/ 3818473 h 5299074"/>
                <a:gd name="T44" fmla="*/ 2483167 w 4627563"/>
                <a:gd name="T45" fmla="*/ 3662481 h 5299074"/>
                <a:gd name="T46" fmla="*/ 2204869 w 4627563"/>
                <a:gd name="T47" fmla="*/ 3415897 h 5299074"/>
                <a:gd name="T48" fmla="*/ 2282395 w 4627563"/>
                <a:gd name="T49" fmla="*/ 3464853 h 5299074"/>
                <a:gd name="T50" fmla="*/ 2298297 w 4627563"/>
                <a:gd name="T51" fmla="*/ 3556447 h 5299074"/>
                <a:gd name="T52" fmla="*/ 2241843 w 4627563"/>
                <a:gd name="T53" fmla="*/ 3627907 h 5299074"/>
                <a:gd name="T54" fmla="*/ 2148415 w 4627563"/>
                <a:gd name="T55" fmla="*/ 3634619 h 5299074"/>
                <a:gd name="T56" fmla="*/ 2082419 w 4627563"/>
                <a:gd name="T57" fmla="*/ 3572634 h 5299074"/>
                <a:gd name="T58" fmla="*/ 2084805 w 4627563"/>
                <a:gd name="T59" fmla="*/ 3479065 h 5299074"/>
                <a:gd name="T60" fmla="*/ 2153583 w 4627563"/>
                <a:gd name="T61" fmla="*/ 3419845 h 5299074"/>
                <a:gd name="T62" fmla="*/ 2956426 w 4627563"/>
                <a:gd name="T63" fmla="*/ 3238079 h 5299074"/>
                <a:gd name="T64" fmla="*/ 3038085 w 4627563"/>
                <a:gd name="T65" fmla="*/ 3342332 h 5299074"/>
                <a:gd name="T66" fmla="*/ 3015093 w 4627563"/>
                <a:gd name="T67" fmla="*/ 3476712 h 5299074"/>
                <a:gd name="T68" fmla="*/ 2902515 w 4627563"/>
                <a:gd name="T69" fmla="*/ 3548065 h 5299074"/>
                <a:gd name="T70" fmla="*/ 2771703 w 4627563"/>
                <a:gd name="T71" fmla="*/ 3511992 h 5299074"/>
                <a:gd name="T72" fmla="*/ 2711450 w 4627563"/>
                <a:gd name="T73" fmla="*/ 3392675 h 5299074"/>
                <a:gd name="T74" fmla="*/ 2760207 w 4627563"/>
                <a:gd name="T75" fmla="*/ 3266620 h 5299074"/>
                <a:gd name="T76" fmla="*/ 1341242 w 4627563"/>
                <a:gd name="T77" fmla="*/ 3000374 h 5299074"/>
                <a:gd name="T78" fmla="*/ 403620 w 4627563"/>
                <a:gd name="T79" fmla="*/ 4688870 h 5299074"/>
                <a:gd name="T80" fmla="*/ 498850 w 4627563"/>
                <a:gd name="T81" fmla="*/ 4903704 h 5299074"/>
                <a:gd name="T82" fmla="*/ 4005310 w 4627563"/>
                <a:gd name="T83" fmla="*/ 5016085 h 5299074"/>
                <a:gd name="T84" fmla="*/ 4184661 w 4627563"/>
                <a:gd name="T85" fmla="*/ 4815944 h 5299074"/>
                <a:gd name="T86" fmla="*/ 4235053 w 4627563"/>
                <a:gd name="T87" fmla="*/ 4552265 h 5299074"/>
                <a:gd name="T88" fmla="*/ 3271841 w 4627563"/>
                <a:gd name="T89" fmla="*/ 3015685 h 5299074"/>
                <a:gd name="T90" fmla="*/ 2892903 w 4627563"/>
                <a:gd name="T91" fmla="*/ 3076933 h 5299074"/>
                <a:gd name="T92" fmla="*/ 1694982 w 4627563"/>
                <a:gd name="T93" fmla="*/ 3074149 h 5299074"/>
                <a:gd name="T94" fmla="*/ 1349374 w 4627563"/>
                <a:gd name="T95" fmla="*/ 3013299 h 5299074"/>
                <a:gd name="T96" fmla="*/ 2995870 w 4627563"/>
                <a:gd name="T97" fmla="*/ 46427 h 5299074"/>
                <a:gd name="T98" fmla="*/ 3112958 w 4627563"/>
                <a:gd name="T99" fmla="*/ 207534 h 5299074"/>
                <a:gd name="T100" fmla="*/ 3105417 w 4627563"/>
                <a:gd name="T101" fmla="*/ 379356 h 5299074"/>
                <a:gd name="T102" fmla="*/ 4604543 w 4627563"/>
                <a:gd name="T103" fmla="*/ 4495920 h 5299074"/>
                <a:gd name="T104" fmla="*/ 4621213 w 4627563"/>
                <a:gd name="T105" fmla="*/ 4792341 h 5299074"/>
                <a:gd name="T106" fmla="*/ 4525161 w 4627563"/>
                <a:gd name="T107" fmla="*/ 5066144 h 5299074"/>
                <a:gd name="T108" fmla="*/ 4255659 w 4627563"/>
                <a:gd name="T109" fmla="*/ 5299074 h 5299074"/>
                <a:gd name="T110" fmla="*/ 113119 w 4627563"/>
                <a:gd name="T111" fmla="*/ 5082016 h 5299074"/>
                <a:gd name="T112" fmla="*/ 8335 w 4627563"/>
                <a:gd name="T113" fmla="*/ 4807817 h 5299074"/>
                <a:gd name="T114" fmla="*/ 20640 w 4627563"/>
                <a:gd name="T115" fmla="*/ 4504649 h 5299074"/>
                <a:gd name="T116" fmla="*/ 1525322 w 4627563"/>
                <a:gd name="T117" fmla="*/ 390466 h 5299074"/>
                <a:gd name="T118" fmla="*/ 1512224 w 4627563"/>
                <a:gd name="T119" fmla="*/ 217058 h 5299074"/>
                <a:gd name="T120" fmla="*/ 1623358 w 4627563"/>
                <a:gd name="T121" fmla="*/ 52776 h 52990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627563" h="5299074">
                  <a:moveTo>
                    <a:pt x="2751137" y="4752974"/>
                  </a:moveTo>
                  <a:lnTo>
                    <a:pt x="2757445" y="4753371"/>
                  </a:lnTo>
                  <a:lnTo>
                    <a:pt x="2762964" y="4754165"/>
                  </a:lnTo>
                  <a:lnTo>
                    <a:pt x="2768483" y="4755355"/>
                  </a:lnTo>
                  <a:lnTo>
                    <a:pt x="2774002" y="4757340"/>
                  </a:lnTo>
                  <a:lnTo>
                    <a:pt x="2779127" y="4760118"/>
                  </a:lnTo>
                  <a:lnTo>
                    <a:pt x="2783857" y="4762896"/>
                  </a:lnTo>
                  <a:lnTo>
                    <a:pt x="2788193" y="4766071"/>
                  </a:lnTo>
                  <a:lnTo>
                    <a:pt x="2792530" y="4770040"/>
                  </a:lnTo>
                  <a:lnTo>
                    <a:pt x="2796472" y="4774009"/>
                  </a:lnTo>
                  <a:lnTo>
                    <a:pt x="2800020" y="4778771"/>
                  </a:lnTo>
                  <a:lnTo>
                    <a:pt x="2802779" y="4783534"/>
                  </a:lnTo>
                  <a:lnTo>
                    <a:pt x="2805144" y="4788693"/>
                  </a:lnTo>
                  <a:lnTo>
                    <a:pt x="2807116" y="4793852"/>
                  </a:lnTo>
                  <a:lnTo>
                    <a:pt x="2808298" y="4799805"/>
                  </a:lnTo>
                  <a:lnTo>
                    <a:pt x="2809481" y="4805759"/>
                  </a:lnTo>
                  <a:lnTo>
                    <a:pt x="2809875" y="4811712"/>
                  </a:lnTo>
                  <a:lnTo>
                    <a:pt x="2809481" y="4817665"/>
                  </a:lnTo>
                  <a:lnTo>
                    <a:pt x="2808298" y="4823618"/>
                  </a:lnTo>
                  <a:lnTo>
                    <a:pt x="2807116" y="4829174"/>
                  </a:lnTo>
                  <a:lnTo>
                    <a:pt x="2805144" y="4834730"/>
                  </a:lnTo>
                  <a:lnTo>
                    <a:pt x="2802779" y="4839890"/>
                  </a:lnTo>
                  <a:lnTo>
                    <a:pt x="2800020" y="4844652"/>
                  </a:lnTo>
                  <a:lnTo>
                    <a:pt x="2796472" y="4849415"/>
                  </a:lnTo>
                  <a:lnTo>
                    <a:pt x="2792530" y="4853384"/>
                  </a:lnTo>
                  <a:lnTo>
                    <a:pt x="2788193" y="4857352"/>
                  </a:lnTo>
                  <a:lnTo>
                    <a:pt x="2783857" y="4860527"/>
                  </a:lnTo>
                  <a:lnTo>
                    <a:pt x="2779127" y="4863305"/>
                  </a:lnTo>
                  <a:lnTo>
                    <a:pt x="2774002" y="4866084"/>
                  </a:lnTo>
                  <a:lnTo>
                    <a:pt x="2768483" y="4868068"/>
                  </a:lnTo>
                  <a:lnTo>
                    <a:pt x="2762964" y="4869655"/>
                  </a:lnTo>
                  <a:lnTo>
                    <a:pt x="2757445" y="4870449"/>
                  </a:lnTo>
                  <a:lnTo>
                    <a:pt x="2751137" y="4870449"/>
                  </a:lnTo>
                  <a:lnTo>
                    <a:pt x="2745224" y="4870449"/>
                  </a:lnTo>
                  <a:lnTo>
                    <a:pt x="2739705" y="4869655"/>
                  </a:lnTo>
                  <a:lnTo>
                    <a:pt x="2733792" y="4868068"/>
                  </a:lnTo>
                  <a:lnTo>
                    <a:pt x="2728273" y="4866084"/>
                  </a:lnTo>
                  <a:lnTo>
                    <a:pt x="2723543" y="4863305"/>
                  </a:lnTo>
                  <a:lnTo>
                    <a:pt x="2718418" y="4860527"/>
                  </a:lnTo>
                  <a:lnTo>
                    <a:pt x="2714082" y="4857352"/>
                  </a:lnTo>
                  <a:lnTo>
                    <a:pt x="2709745" y="4853384"/>
                  </a:lnTo>
                  <a:lnTo>
                    <a:pt x="2706197" y="4849415"/>
                  </a:lnTo>
                  <a:lnTo>
                    <a:pt x="2702649" y="4844652"/>
                  </a:lnTo>
                  <a:lnTo>
                    <a:pt x="2699890" y="4839890"/>
                  </a:lnTo>
                  <a:lnTo>
                    <a:pt x="2697525" y="4834730"/>
                  </a:lnTo>
                  <a:lnTo>
                    <a:pt x="2695554" y="4829174"/>
                  </a:lnTo>
                  <a:lnTo>
                    <a:pt x="2693583" y="4823618"/>
                  </a:lnTo>
                  <a:lnTo>
                    <a:pt x="2692794" y="4817665"/>
                  </a:lnTo>
                  <a:lnTo>
                    <a:pt x="2692400" y="4811712"/>
                  </a:lnTo>
                  <a:lnTo>
                    <a:pt x="2692794" y="4805759"/>
                  </a:lnTo>
                  <a:lnTo>
                    <a:pt x="2693583" y="4799805"/>
                  </a:lnTo>
                  <a:lnTo>
                    <a:pt x="2695554" y="4793852"/>
                  </a:lnTo>
                  <a:lnTo>
                    <a:pt x="2697525" y="4788693"/>
                  </a:lnTo>
                  <a:lnTo>
                    <a:pt x="2699890" y="4783534"/>
                  </a:lnTo>
                  <a:lnTo>
                    <a:pt x="2702649" y="4778771"/>
                  </a:lnTo>
                  <a:lnTo>
                    <a:pt x="2706197" y="4774009"/>
                  </a:lnTo>
                  <a:lnTo>
                    <a:pt x="2709745" y="4770040"/>
                  </a:lnTo>
                  <a:lnTo>
                    <a:pt x="2714082" y="4766071"/>
                  </a:lnTo>
                  <a:lnTo>
                    <a:pt x="2718418" y="4762896"/>
                  </a:lnTo>
                  <a:lnTo>
                    <a:pt x="2723543" y="4760118"/>
                  </a:lnTo>
                  <a:lnTo>
                    <a:pt x="2728273" y="4757340"/>
                  </a:lnTo>
                  <a:lnTo>
                    <a:pt x="2733792" y="4755355"/>
                  </a:lnTo>
                  <a:lnTo>
                    <a:pt x="2739705" y="4754165"/>
                  </a:lnTo>
                  <a:lnTo>
                    <a:pt x="2745224" y="4753371"/>
                  </a:lnTo>
                  <a:lnTo>
                    <a:pt x="2751137" y="4752974"/>
                  </a:lnTo>
                  <a:close/>
                  <a:moveTo>
                    <a:pt x="3043833" y="4244974"/>
                  </a:moveTo>
                  <a:lnTo>
                    <a:pt x="3049401" y="4245371"/>
                  </a:lnTo>
                  <a:lnTo>
                    <a:pt x="3054173" y="4245768"/>
                  </a:lnTo>
                  <a:lnTo>
                    <a:pt x="3059342" y="4246165"/>
                  </a:lnTo>
                  <a:lnTo>
                    <a:pt x="3063717" y="4246959"/>
                  </a:lnTo>
                  <a:lnTo>
                    <a:pt x="3073261" y="4249340"/>
                  </a:lnTo>
                  <a:lnTo>
                    <a:pt x="3082407" y="4252912"/>
                  </a:lnTo>
                  <a:lnTo>
                    <a:pt x="3091156" y="4256881"/>
                  </a:lnTo>
                  <a:lnTo>
                    <a:pt x="3099507" y="4262040"/>
                  </a:lnTo>
                  <a:lnTo>
                    <a:pt x="3107063" y="4267596"/>
                  </a:lnTo>
                  <a:lnTo>
                    <a:pt x="3114221" y="4273946"/>
                  </a:lnTo>
                  <a:lnTo>
                    <a:pt x="3120584" y="4281090"/>
                  </a:lnTo>
                  <a:lnTo>
                    <a:pt x="3126151" y="4289027"/>
                  </a:lnTo>
                  <a:lnTo>
                    <a:pt x="3131321" y="4296568"/>
                  </a:lnTo>
                  <a:lnTo>
                    <a:pt x="3135298" y="4305299"/>
                  </a:lnTo>
                  <a:lnTo>
                    <a:pt x="3138877" y="4314824"/>
                  </a:lnTo>
                  <a:lnTo>
                    <a:pt x="3141263" y="4324349"/>
                  </a:lnTo>
                  <a:lnTo>
                    <a:pt x="3142058" y="4329112"/>
                  </a:lnTo>
                  <a:lnTo>
                    <a:pt x="3142853" y="4334271"/>
                  </a:lnTo>
                  <a:lnTo>
                    <a:pt x="3143251" y="4339034"/>
                  </a:lnTo>
                  <a:lnTo>
                    <a:pt x="3143251" y="4344193"/>
                  </a:lnTo>
                  <a:lnTo>
                    <a:pt x="3143251" y="4348956"/>
                  </a:lnTo>
                  <a:lnTo>
                    <a:pt x="3142853" y="4354115"/>
                  </a:lnTo>
                  <a:lnTo>
                    <a:pt x="3142058" y="4359275"/>
                  </a:lnTo>
                  <a:lnTo>
                    <a:pt x="3141263" y="4364037"/>
                  </a:lnTo>
                  <a:lnTo>
                    <a:pt x="3138877" y="4373562"/>
                  </a:lnTo>
                  <a:lnTo>
                    <a:pt x="3135298" y="4382690"/>
                  </a:lnTo>
                  <a:lnTo>
                    <a:pt x="3131321" y="4391421"/>
                  </a:lnTo>
                  <a:lnTo>
                    <a:pt x="3126151" y="4399359"/>
                  </a:lnTo>
                  <a:lnTo>
                    <a:pt x="3120584" y="4407297"/>
                  </a:lnTo>
                  <a:lnTo>
                    <a:pt x="3114221" y="4414440"/>
                  </a:lnTo>
                  <a:lnTo>
                    <a:pt x="3107063" y="4420393"/>
                  </a:lnTo>
                  <a:lnTo>
                    <a:pt x="3099507" y="4426347"/>
                  </a:lnTo>
                  <a:lnTo>
                    <a:pt x="3091156" y="4431506"/>
                  </a:lnTo>
                  <a:lnTo>
                    <a:pt x="3082407" y="4435475"/>
                  </a:lnTo>
                  <a:lnTo>
                    <a:pt x="3073261" y="4438650"/>
                  </a:lnTo>
                  <a:lnTo>
                    <a:pt x="3063717" y="4441428"/>
                  </a:lnTo>
                  <a:lnTo>
                    <a:pt x="3059342" y="4442222"/>
                  </a:lnTo>
                  <a:lnTo>
                    <a:pt x="3054173" y="4442618"/>
                  </a:lnTo>
                  <a:lnTo>
                    <a:pt x="3049401" y="4443015"/>
                  </a:lnTo>
                  <a:lnTo>
                    <a:pt x="3043833" y="4443412"/>
                  </a:lnTo>
                  <a:lnTo>
                    <a:pt x="3038663" y="4443015"/>
                  </a:lnTo>
                  <a:lnTo>
                    <a:pt x="3033891" y="4442618"/>
                  </a:lnTo>
                  <a:lnTo>
                    <a:pt x="3028722" y="4442222"/>
                  </a:lnTo>
                  <a:lnTo>
                    <a:pt x="3023950" y="4441428"/>
                  </a:lnTo>
                  <a:lnTo>
                    <a:pt x="3014405" y="4438650"/>
                  </a:lnTo>
                  <a:lnTo>
                    <a:pt x="3005259" y="4435475"/>
                  </a:lnTo>
                  <a:lnTo>
                    <a:pt x="2996908" y="4431506"/>
                  </a:lnTo>
                  <a:lnTo>
                    <a:pt x="2988557" y="4426347"/>
                  </a:lnTo>
                  <a:lnTo>
                    <a:pt x="2981001" y="4420393"/>
                  </a:lnTo>
                  <a:lnTo>
                    <a:pt x="2973843" y="4414440"/>
                  </a:lnTo>
                  <a:lnTo>
                    <a:pt x="2967083" y="4407297"/>
                  </a:lnTo>
                  <a:lnTo>
                    <a:pt x="2961515" y="4399359"/>
                  </a:lnTo>
                  <a:lnTo>
                    <a:pt x="2956345" y="4391421"/>
                  </a:lnTo>
                  <a:lnTo>
                    <a:pt x="2952369" y="4382690"/>
                  </a:lnTo>
                  <a:lnTo>
                    <a:pt x="2948790" y="4373562"/>
                  </a:lnTo>
                  <a:lnTo>
                    <a:pt x="2946801" y="4364037"/>
                  </a:lnTo>
                  <a:lnTo>
                    <a:pt x="2945608" y="4359275"/>
                  </a:lnTo>
                  <a:lnTo>
                    <a:pt x="2945211" y="4354115"/>
                  </a:lnTo>
                  <a:lnTo>
                    <a:pt x="2944813" y="4348956"/>
                  </a:lnTo>
                  <a:lnTo>
                    <a:pt x="2944813" y="4344193"/>
                  </a:lnTo>
                  <a:lnTo>
                    <a:pt x="2944813" y="4339034"/>
                  </a:lnTo>
                  <a:lnTo>
                    <a:pt x="2945211" y="4334271"/>
                  </a:lnTo>
                  <a:lnTo>
                    <a:pt x="2945608" y="4329112"/>
                  </a:lnTo>
                  <a:lnTo>
                    <a:pt x="2946801" y="4324349"/>
                  </a:lnTo>
                  <a:lnTo>
                    <a:pt x="2948790" y="4314824"/>
                  </a:lnTo>
                  <a:lnTo>
                    <a:pt x="2952369" y="4305299"/>
                  </a:lnTo>
                  <a:lnTo>
                    <a:pt x="2956345" y="4296568"/>
                  </a:lnTo>
                  <a:lnTo>
                    <a:pt x="2961515" y="4289027"/>
                  </a:lnTo>
                  <a:lnTo>
                    <a:pt x="2967083" y="4281090"/>
                  </a:lnTo>
                  <a:lnTo>
                    <a:pt x="2973843" y="4273946"/>
                  </a:lnTo>
                  <a:lnTo>
                    <a:pt x="2981001" y="4267596"/>
                  </a:lnTo>
                  <a:lnTo>
                    <a:pt x="2988557" y="4262040"/>
                  </a:lnTo>
                  <a:lnTo>
                    <a:pt x="2996908" y="4256881"/>
                  </a:lnTo>
                  <a:lnTo>
                    <a:pt x="3005259" y="4252912"/>
                  </a:lnTo>
                  <a:lnTo>
                    <a:pt x="3014405" y="4249340"/>
                  </a:lnTo>
                  <a:lnTo>
                    <a:pt x="3023950" y="4246959"/>
                  </a:lnTo>
                  <a:lnTo>
                    <a:pt x="3028722" y="4246165"/>
                  </a:lnTo>
                  <a:lnTo>
                    <a:pt x="3033891" y="4245768"/>
                  </a:lnTo>
                  <a:lnTo>
                    <a:pt x="3038663" y="4245371"/>
                  </a:lnTo>
                  <a:lnTo>
                    <a:pt x="3043833" y="4244974"/>
                  </a:lnTo>
                  <a:close/>
                  <a:moveTo>
                    <a:pt x="3275806" y="3778249"/>
                  </a:moveTo>
                  <a:lnTo>
                    <a:pt x="3282157" y="3778249"/>
                  </a:lnTo>
                  <a:lnTo>
                    <a:pt x="3288507" y="3778249"/>
                  </a:lnTo>
                  <a:lnTo>
                    <a:pt x="3294460" y="3779043"/>
                  </a:lnTo>
                  <a:lnTo>
                    <a:pt x="3300810" y="3779440"/>
                  </a:lnTo>
                  <a:lnTo>
                    <a:pt x="3306763" y="3780631"/>
                  </a:lnTo>
                  <a:lnTo>
                    <a:pt x="3313113" y="3781821"/>
                  </a:lnTo>
                  <a:lnTo>
                    <a:pt x="3318669" y="3783806"/>
                  </a:lnTo>
                  <a:lnTo>
                    <a:pt x="3324622" y="3785790"/>
                  </a:lnTo>
                  <a:lnTo>
                    <a:pt x="3329782" y="3787774"/>
                  </a:lnTo>
                  <a:lnTo>
                    <a:pt x="3335338" y="3790156"/>
                  </a:lnTo>
                  <a:lnTo>
                    <a:pt x="3340894" y="3793331"/>
                  </a:lnTo>
                  <a:lnTo>
                    <a:pt x="3345657" y="3796109"/>
                  </a:lnTo>
                  <a:lnTo>
                    <a:pt x="3350816" y="3799284"/>
                  </a:lnTo>
                  <a:lnTo>
                    <a:pt x="3355579" y="3802856"/>
                  </a:lnTo>
                  <a:lnTo>
                    <a:pt x="3360341" y="3806427"/>
                  </a:lnTo>
                  <a:lnTo>
                    <a:pt x="3364707" y="3810396"/>
                  </a:lnTo>
                  <a:lnTo>
                    <a:pt x="3369072" y="3814365"/>
                  </a:lnTo>
                  <a:lnTo>
                    <a:pt x="3373041" y="3818731"/>
                  </a:lnTo>
                  <a:lnTo>
                    <a:pt x="3377010" y="3823096"/>
                  </a:lnTo>
                  <a:lnTo>
                    <a:pt x="3380582" y="3827859"/>
                  </a:lnTo>
                  <a:lnTo>
                    <a:pt x="3384154" y="3832621"/>
                  </a:lnTo>
                  <a:lnTo>
                    <a:pt x="3387329" y="3837781"/>
                  </a:lnTo>
                  <a:lnTo>
                    <a:pt x="3390107" y="3842543"/>
                  </a:lnTo>
                  <a:lnTo>
                    <a:pt x="3393282" y="3848099"/>
                  </a:lnTo>
                  <a:lnTo>
                    <a:pt x="3395663" y="3853656"/>
                  </a:lnTo>
                  <a:lnTo>
                    <a:pt x="3397647" y="3858815"/>
                  </a:lnTo>
                  <a:lnTo>
                    <a:pt x="3399235" y="3864768"/>
                  </a:lnTo>
                  <a:lnTo>
                    <a:pt x="3401219" y="3870324"/>
                  </a:lnTo>
                  <a:lnTo>
                    <a:pt x="3402807" y="3876278"/>
                  </a:lnTo>
                  <a:lnTo>
                    <a:pt x="3403601" y="3882628"/>
                  </a:lnTo>
                  <a:lnTo>
                    <a:pt x="3404394" y="3888978"/>
                  </a:lnTo>
                  <a:lnTo>
                    <a:pt x="3404791" y="3894931"/>
                  </a:lnTo>
                  <a:lnTo>
                    <a:pt x="3405188" y="3901281"/>
                  </a:lnTo>
                  <a:lnTo>
                    <a:pt x="3404791" y="3907631"/>
                  </a:lnTo>
                  <a:lnTo>
                    <a:pt x="3404394" y="3913584"/>
                  </a:lnTo>
                  <a:lnTo>
                    <a:pt x="3403601" y="3919934"/>
                  </a:lnTo>
                  <a:lnTo>
                    <a:pt x="3402807" y="3926284"/>
                  </a:lnTo>
                  <a:lnTo>
                    <a:pt x="3401219" y="3931840"/>
                  </a:lnTo>
                  <a:lnTo>
                    <a:pt x="3399235" y="3937793"/>
                  </a:lnTo>
                  <a:lnTo>
                    <a:pt x="3397647" y="3943746"/>
                  </a:lnTo>
                  <a:lnTo>
                    <a:pt x="3395663" y="3948906"/>
                  </a:lnTo>
                  <a:lnTo>
                    <a:pt x="3393282" y="3954462"/>
                  </a:lnTo>
                  <a:lnTo>
                    <a:pt x="3390107" y="3960018"/>
                  </a:lnTo>
                  <a:lnTo>
                    <a:pt x="3387329" y="3964781"/>
                  </a:lnTo>
                  <a:lnTo>
                    <a:pt x="3384154" y="3969940"/>
                  </a:lnTo>
                  <a:lnTo>
                    <a:pt x="3380582" y="3974703"/>
                  </a:lnTo>
                  <a:lnTo>
                    <a:pt x="3377010" y="3979465"/>
                  </a:lnTo>
                  <a:lnTo>
                    <a:pt x="3373041" y="3983831"/>
                  </a:lnTo>
                  <a:lnTo>
                    <a:pt x="3369072" y="3988197"/>
                  </a:lnTo>
                  <a:lnTo>
                    <a:pt x="3364707" y="3992165"/>
                  </a:lnTo>
                  <a:lnTo>
                    <a:pt x="3360341" y="3996134"/>
                  </a:lnTo>
                  <a:lnTo>
                    <a:pt x="3355579" y="3999706"/>
                  </a:lnTo>
                  <a:lnTo>
                    <a:pt x="3350816" y="4002881"/>
                  </a:lnTo>
                  <a:lnTo>
                    <a:pt x="3345657" y="4006453"/>
                  </a:lnTo>
                  <a:lnTo>
                    <a:pt x="3340894" y="4009231"/>
                  </a:lnTo>
                  <a:lnTo>
                    <a:pt x="3335338" y="4012009"/>
                  </a:lnTo>
                  <a:lnTo>
                    <a:pt x="3329782" y="4014787"/>
                  </a:lnTo>
                  <a:lnTo>
                    <a:pt x="3324622" y="4016772"/>
                  </a:lnTo>
                  <a:lnTo>
                    <a:pt x="3318669" y="4018756"/>
                  </a:lnTo>
                  <a:lnTo>
                    <a:pt x="3313113" y="4020343"/>
                  </a:lnTo>
                  <a:lnTo>
                    <a:pt x="3306763" y="4021534"/>
                  </a:lnTo>
                  <a:lnTo>
                    <a:pt x="3300810" y="4023122"/>
                  </a:lnTo>
                  <a:lnTo>
                    <a:pt x="3294460" y="4023518"/>
                  </a:lnTo>
                  <a:lnTo>
                    <a:pt x="3288507" y="4024312"/>
                  </a:lnTo>
                  <a:lnTo>
                    <a:pt x="3282157" y="4024312"/>
                  </a:lnTo>
                  <a:lnTo>
                    <a:pt x="3275806" y="4024312"/>
                  </a:lnTo>
                  <a:lnTo>
                    <a:pt x="3269853" y="4023518"/>
                  </a:lnTo>
                  <a:lnTo>
                    <a:pt x="3263503" y="4023122"/>
                  </a:lnTo>
                  <a:lnTo>
                    <a:pt x="3257153" y="4021534"/>
                  </a:lnTo>
                  <a:lnTo>
                    <a:pt x="3251597" y="4020343"/>
                  </a:lnTo>
                  <a:lnTo>
                    <a:pt x="3245644" y="4018756"/>
                  </a:lnTo>
                  <a:lnTo>
                    <a:pt x="3239691" y="4016772"/>
                  </a:lnTo>
                  <a:lnTo>
                    <a:pt x="3234531" y="4014787"/>
                  </a:lnTo>
                  <a:lnTo>
                    <a:pt x="3228578" y="4012009"/>
                  </a:lnTo>
                  <a:lnTo>
                    <a:pt x="3223419" y="4009231"/>
                  </a:lnTo>
                  <a:lnTo>
                    <a:pt x="3218259" y="4006453"/>
                  </a:lnTo>
                  <a:lnTo>
                    <a:pt x="3213100" y="4002881"/>
                  </a:lnTo>
                  <a:lnTo>
                    <a:pt x="3208734" y="3999706"/>
                  </a:lnTo>
                  <a:lnTo>
                    <a:pt x="3203972" y="3996134"/>
                  </a:lnTo>
                  <a:lnTo>
                    <a:pt x="3199606" y="3992165"/>
                  </a:lnTo>
                  <a:lnTo>
                    <a:pt x="3195241" y="3988197"/>
                  </a:lnTo>
                  <a:lnTo>
                    <a:pt x="3191272" y="3983831"/>
                  </a:lnTo>
                  <a:lnTo>
                    <a:pt x="3186906" y="3979465"/>
                  </a:lnTo>
                  <a:lnTo>
                    <a:pt x="3183731" y="3974703"/>
                  </a:lnTo>
                  <a:lnTo>
                    <a:pt x="3180159" y="3969940"/>
                  </a:lnTo>
                  <a:lnTo>
                    <a:pt x="3176984" y="3964781"/>
                  </a:lnTo>
                  <a:lnTo>
                    <a:pt x="3174206" y="3960018"/>
                  </a:lnTo>
                  <a:lnTo>
                    <a:pt x="3171428" y="3954462"/>
                  </a:lnTo>
                  <a:lnTo>
                    <a:pt x="3168650" y="3948906"/>
                  </a:lnTo>
                  <a:lnTo>
                    <a:pt x="3166666" y="3943746"/>
                  </a:lnTo>
                  <a:lnTo>
                    <a:pt x="3164681" y="3937793"/>
                  </a:lnTo>
                  <a:lnTo>
                    <a:pt x="3163094" y="3931840"/>
                  </a:lnTo>
                  <a:lnTo>
                    <a:pt x="3161506" y="3926284"/>
                  </a:lnTo>
                  <a:lnTo>
                    <a:pt x="3160316" y="3919934"/>
                  </a:lnTo>
                  <a:lnTo>
                    <a:pt x="3159522" y="3913584"/>
                  </a:lnTo>
                  <a:lnTo>
                    <a:pt x="3159125" y="3907631"/>
                  </a:lnTo>
                  <a:lnTo>
                    <a:pt x="3159125" y="3901281"/>
                  </a:lnTo>
                  <a:lnTo>
                    <a:pt x="3159125" y="3894931"/>
                  </a:lnTo>
                  <a:lnTo>
                    <a:pt x="3159522" y="3888978"/>
                  </a:lnTo>
                  <a:lnTo>
                    <a:pt x="3160316" y="3882628"/>
                  </a:lnTo>
                  <a:lnTo>
                    <a:pt x="3161506" y="3876278"/>
                  </a:lnTo>
                  <a:lnTo>
                    <a:pt x="3163094" y="3870324"/>
                  </a:lnTo>
                  <a:lnTo>
                    <a:pt x="3164681" y="3864768"/>
                  </a:lnTo>
                  <a:lnTo>
                    <a:pt x="3166666" y="3858815"/>
                  </a:lnTo>
                  <a:lnTo>
                    <a:pt x="3168650" y="3853656"/>
                  </a:lnTo>
                  <a:lnTo>
                    <a:pt x="3171428" y="3848099"/>
                  </a:lnTo>
                  <a:lnTo>
                    <a:pt x="3174206" y="3842543"/>
                  </a:lnTo>
                  <a:lnTo>
                    <a:pt x="3176984" y="3837781"/>
                  </a:lnTo>
                  <a:lnTo>
                    <a:pt x="3180159" y="3832621"/>
                  </a:lnTo>
                  <a:lnTo>
                    <a:pt x="3183731" y="3827859"/>
                  </a:lnTo>
                  <a:lnTo>
                    <a:pt x="3186906" y="3823096"/>
                  </a:lnTo>
                  <a:lnTo>
                    <a:pt x="3191272" y="3818731"/>
                  </a:lnTo>
                  <a:lnTo>
                    <a:pt x="3195241" y="3814365"/>
                  </a:lnTo>
                  <a:lnTo>
                    <a:pt x="3199606" y="3810396"/>
                  </a:lnTo>
                  <a:lnTo>
                    <a:pt x="3203972" y="3806427"/>
                  </a:lnTo>
                  <a:lnTo>
                    <a:pt x="3208734" y="3802856"/>
                  </a:lnTo>
                  <a:lnTo>
                    <a:pt x="3213100" y="3799284"/>
                  </a:lnTo>
                  <a:lnTo>
                    <a:pt x="3218259" y="3796109"/>
                  </a:lnTo>
                  <a:lnTo>
                    <a:pt x="3223419" y="3793331"/>
                  </a:lnTo>
                  <a:lnTo>
                    <a:pt x="3228578" y="3790156"/>
                  </a:lnTo>
                  <a:lnTo>
                    <a:pt x="3234531" y="3787774"/>
                  </a:lnTo>
                  <a:lnTo>
                    <a:pt x="3239691" y="3785790"/>
                  </a:lnTo>
                  <a:lnTo>
                    <a:pt x="3245644" y="3783806"/>
                  </a:lnTo>
                  <a:lnTo>
                    <a:pt x="3251597" y="3781821"/>
                  </a:lnTo>
                  <a:lnTo>
                    <a:pt x="3257153" y="3780631"/>
                  </a:lnTo>
                  <a:lnTo>
                    <a:pt x="3263503" y="3779440"/>
                  </a:lnTo>
                  <a:lnTo>
                    <a:pt x="3269853" y="3779043"/>
                  </a:lnTo>
                  <a:lnTo>
                    <a:pt x="3275806" y="3778249"/>
                  </a:lnTo>
                  <a:close/>
                  <a:moveTo>
                    <a:pt x="2616002" y="3617912"/>
                  </a:moveTo>
                  <a:lnTo>
                    <a:pt x="2627501" y="3618310"/>
                  </a:lnTo>
                  <a:lnTo>
                    <a:pt x="2638603" y="3619106"/>
                  </a:lnTo>
                  <a:lnTo>
                    <a:pt x="2650103" y="3620300"/>
                  </a:lnTo>
                  <a:lnTo>
                    <a:pt x="2660809" y="3622688"/>
                  </a:lnTo>
                  <a:lnTo>
                    <a:pt x="2671515" y="3625075"/>
                  </a:lnTo>
                  <a:lnTo>
                    <a:pt x="2682221" y="3627861"/>
                  </a:lnTo>
                  <a:lnTo>
                    <a:pt x="2692134" y="3631840"/>
                  </a:lnTo>
                  <a:lnTo>
                    <a:pt x="2702840" y="3635422"/>
                  </a:lnTo>
                  <a:lnTo>
                    <a:pt x="2712356" y="3640197"/>
                  </a:lnTo>
                  <a:lnTo>
                    <a:pt x="2722269" y="3644972"/>
                  </a:lnTo>
                  <a:lnTo>
                    <a:pt x="2731389" y="3650543"/>
                  </a:lnTo>
                  <a:lnTo>
                    <a:pt x="2740509" y="3656114"/>
                  </a:lnTo>
                  <a:lnTo>
                    <a:pt x="2749233" y="3662481"/>
                  </a:lnTo>
                  <a:lnTo>
                    <a:pt x="2757560" y="3669246"/>
                  </a:lnTo>
                  <a:lnTo>
                    <a:pt x="2765490" y="3676011"/>
                  </a:lnTo>
                  <a:lnTo>
                    <a:pt x="2773421" y="3683174"/>
                  </a:lnTo>
                  <a:lnTo>
                    <a:pt x="2780558" y="3691133"/>
                  </a:lnTo>
                  <a:lnTo>
                    <a:pt x="2787299" y="3699092"/>
                  </a:lnTo>
                  <a:lnTo>
                    <a:pt x="2794040" y="3707448"/>
                  </a:lnTo>
                  <a:lnTo>
                    <a:pt x="2800384" y="3716203"/>
                  </a:lnTo>
                  <a:lnTo>
                    <a:pt x="2805935" y="3725355"/>
                  </a:lnTo>
                  <a:lnTo>
                    <a:pt x="2811487" y="3734906"/>
                  </a:lnTo>
                  <a:lnTo>
                    <a:pt x="2816245" y="3744456"/>
                  </a:lnTo>
                  <a:lnTo>
                    <a:pt x="2821003" y="3754007"/>
                  </a:lnTo>
                  <a:lnTo>
                    <a:pt x="2824572" y="3764751"/>
                  </a:lnTo>
                  <a:lnTo>
                    <a:pt x="2828537" y="3775098"/>
                  </a:lnTo>
                  <a:lnTo>
                    <a:pt x="2831313" y="3785444"/>
                  </a:lnTo>
                  <a:lnTo>
                    <a:pt x="2833692" y="3796188"/>
                  </a:lnTo>
                  <a:lnTo>
                    <a:pt x="2835674" y="3806933"/>
                  </a:lnTo>
                  <a:lnTo>
                    <a:pt x="2837260" y="3818473"/>
                  </a:lnTo>
                  <a:lnTo>
                    <a:pt x="2838053" y="3829615"/>
                  </a:lnTo>
                  <a:lnTo>
                    <a:pt x="2838450" y="3841155"/>
                  </a:lnTo>
                  <a:lnTo>
                    <a:pt x="2838053" y="3852297"/>
                  </a:lnTo>
                  <a:lnTo>
                    <a:pt x="2837260" y="3864236"/>
                  </a:lnTo>
                  <a:lnTo>
                    <a:pt x="2835674" y="3874980"/>
                  </a:lnTo>
                  <a:lnTo>
                    <a:pt x="2833692" y="3886122"/>
                  </a:lnTo>
                  <a:lnTo>
                    <a:pt x="2831313" y="3896866"/>
                  </a:lnTo>
                  <a:lnTo>
                    <a:pt x="2828537" y="3907611"/>
                  </a:lnTo>
                  <a:lnTo>
                    <a:pt x="2824572" y="3917957"/>
                  </a:lnTo>
                  <a:lnTo>
                    <a:pt x="2821003" y="3927906"/>
                  </a:lnTo>
                  <a:lnTo>
                    <a:pt x="2816245" y="3937854"/>
                  </a:lnTo>
                  <a:lnTo>
                    <a:pt x="2811487" y="3947405"/>
                  </a:lnTo>
                  <a:lnTo>
                    <a:pt x="2805935" y="3956557"/>
                  </a:lnTo>
                  <a:lnTo>
                    <a:pt x="2800384" y="3965710"/>
                  </a:lnTo>
                  <a:lnTo>
                    <a:pt x="2794040" y="3974464"/>
                  </a:lnTo>
                  <a:lnTo>
                    <a:pt x="2787299" y="3982821"/>
                  </a:lnTo>
                  <a:lnTo>
                    <a:pt x="2780558" y="3991178"/>
                  </a:lnTo>
                  <a:lnTo>
                    <a:pt x="2773421" y="3998738"/>
                  </a:lnTo>
                  <a:lnTo>
                    <a:pt x="2765490" y="4006299"/>
                  </a:lnTo>
                  <a:lnTo>
                    <a:pt x="2757560" y="4013064"/>
                  </a:lnTo>
                  <a:lnTo>
                    <a:pt x="2749233" y="4019829"/>
                  </a:lnTo>
                  <a:lnTo>
                    <a:pt x="2740509" y="4026196"/>
                  </a:lnTo>
                  <a:lnTo>
                    <a:pt x="2731389" y="4032165"/>
                  </a:lnTo>
                  <a:lnTo>
                    <a:pt x="2722269" y="4037338"/>
                  </a:lnTo>
                  <a:lnTo>
                    <a:pt x="2712356" y="4042114"/>
                  </a:lnTo>
                  <a:lnTo>
                    <a:pt x="2702840" y="4046491"/>
                  </a:lnTo>
                  <a:lnTo>
                    <a:pt x="2692134" y="4050868"/>
                  </a:lnTo>
                  <a:lnTo>
                    <a:pt x="2682221" y="4054052"/>
                  </a:lnTo>
                  <a:lnTo>
                    <a:pt x="2671515" y="4056837"/>
                  </a:lnTo>
                  <a:lnTo>
                    <a:pt x="2660809" y="4059623"/>
                  </a:lnTo>
                  <a:lnTo>
                    <a:pt x="2650103" y="4061613"/>
                  </a:lnTo>
                  <a:lnTo>
                    <a:pt x="2638603" y="4062806"/>
                  </a:lnTo>
                  <a:lnTo>
                    <a:pt x="2627501" y="4063602"/>
                  </a:lnTo>
                  <a:lnTo>
                    <a:pt x="2616002" y="4064000"/>
                  </a:lnTo>
                  <a:lnTo>
                    <a:pt x="2604503" y="4063602"/>
                  </a:lnTo>
                  <a:lnTo>
                    <a:pt x="2593400" y="4062806"/>
                  </a:lnTo>
                  <a:lnTo>
                    <a:pt x="2582297" y="4061613"/>
                  </a:lnTo>
                  <a:lnTo>
                    <a:pt x="2571195" y="4059623"/>
                  </a:lnTo>
                  <a:lnTo>
                    <a:pt x="2560489" y="4056837"/>
                  </a:lnTo>
                  <a:lnTo>
                    <a:pt x="2549783" y="4054052"/>
                  </a:lnTo>
                  <a:lnTo>
                    <a:pt x="2539473" y="4050868"/>
                  </a:lnTo>
                  <a:lnTo>
                    <a:pt x="2529560" y="4046491"/>
                  </a:lnTo>
                  <a:lnTo>
                    <a:pt x="2519647" y="4042114"/>
                  </a:lnTo>
                  <a:lnTo>
                    <a:pt x="2510131" y="4037338"/>
                  </a:lnTo>
                  <a:lnTo>
                    <a:pt x="2501011" y="4032165"/>
                  </a:lnTo>
                  <a:lnTo>
                    <a:pt x="2491891" y="4026196"/>
                  </a:lnTo>
                  <a:lnTo>
                    <a:pt x="2483167" y="4019829"/>
                  </a:lnTo>
                  <a:lnTo>
                    <a:pt x="2474841" y="4013064"/>
                  </a:lnTo>
                  <a:lnTo>
                    <a:pt x="2466514" y="4006299"/>
                  </a:lnTo>
                  <a:lnTo>
                    <a:pt x="2458980" y="3998738"/>
                  </a:lnTo>
                  <a:lnTo>
                    <a:pt x="2451446" y="3991178"/>
                  </a:lnTo>
                  <a:lnTo>
                    <a:pt x="2444308" y="3982821"/>
                  </a:lnTo>
                  <a:lnTo>
                    <a:pt x="2437964" y="3974464"/>
                  </a:lnTo>
                  <a:lnTo>
                    <a:pt x="2431620" y="3965710"/>
                  </a:lnTo>
                  <a:lnTo>
                    <a:pt x="2425672" y="3956557"/>
                  </a:lnTo>
                  <a:lnTo>
                    <a:pt x="2420914" y="3947405"/>
                  </a:lnTo>
                  <a:lnTo>
                    <a:pt x="2415759" y="3937854"/>
                  </a:lnTo>
                  <a:lnTo>
                    <a:pt x="2411397" y="3927906"/>
                  </a:lnTo>
                  <a:lnTo>
                    <a:pt x="2407035" y="3917957"/>
                  </a:lnTo>
                  <a:lnTo>
                    <a:pt x="2403863" y="3907611"/>
                  </a:lnTo>
                  <a:lnTo>
                    <a:pt x="2400691" y="3896866"/>
                  </a:lnTo>
                  <a:lnTo>
                    <a:pt x="2398312" y="3886122"/>
                  </a:lnTo>
                  <a:lnTo>
                    <a:pt x="2396329" y="3874980"/>
                  </a:lnTo>
                  <a:lnTo>
                    <a:pt x="2395140" y="3864236"/>
                  </a:lnTo>
                  <a:lnTo>
                    <a:pt x="2394347" y="3852297"/>
                  </a:lnTo>
                  <a:lnTo>
                    <a:pt x="2393950" y="3841155"/>
                  </a:lnTo>
                  <a:lnTo>
                    <a:pt x="2394347" y="3829615"/>
                  </a:lnTo>
                  <a:lnTo>
                    <a:pt x="2395140" y="3818473"/>
                  </a:lnTo>
                  <a:lnTo>
                    <a:pt x="2396329" y="3806933"/>
                  </a:lnTo>
                  <a:lnTo>
                    <a:pt x="2398312" y="3796188"/>
                  </a:lnTo>
                  <a:lnTo>
                    <a:pt x="2400691" y="3785444"/>
                  </a:lnTo>
                  <a:lnTo>
                    <a:pt x="2403863" y="3775098"/>
                  </a:lnTo>
                  <a:lnTo>
                    <a:pt x="2407035" y="3764751"/>
                  </a:lnTo>
                  <a:lnTo>
                    <a:pt x="2411397" y="3754007"/>
                  </a:lnTo>
                  <a:lnTo>
                    <a:pt x="2415759" y="3744456"/>
                  </a:lnTo>
                  <a:lnTo>
                    <a:pt x="2420914" y="3734906"/>
                  </a:lnTo>
                  <a:lnTo>
                    <a:pt x="2425672" y="3725355"/>
                  </a:lnTo>
                  <a:lnTo>
                    <a:pt x="2431620" y="3716203"/>
                  </a:lnTo>
                  <a:lnTo>
                    <a:pt x="2437964" y="3707448"/>
                  </a:lnTo>
                  <a:lnTo>
                    <a:pt x="2444308" y="3699092"/>
                  </a:lnTo>
                  <a:lnTo>
                    <a:pt x="2451446" y="3691133"/>
                  </a:lnTo>
                  <a:lnTo>
                    <a:pt x="2458980" y="3683174"/>
                  </a:lnTo>
                  <a:lnTo>
                    <a:pt x="2466514" y="3676011"/>
                  </a:lnTo>
                  <a:lnTo>
                    <a:pt x="2474841" y="3669246"/>
                  </a:lnTo>
                  <a:lnTo>
                    <a:pt x="2483167" y="3662481"/>
                  </a:lnTo>
                  <a:lnTo>
                    <a:pt x="2491891" y="3656114"/>
                  </a:lnTo>
                  <a:lnTo>
                    <a:pt x="2501011" y="3650543"/>
                  </a:lnTo>
                  <a:lnTo>
                    <a:pt x="2510131" y="3644972"/>
                  </a:lnTo>
                  <a:lnTo>
                    <a:pt x="2519647" y="3640197"/>
                  </a:lnTo>
                  <a:lnTo>
                    <a:pt x="2529560" y="3635422"/>
                  </a:lnTo>
                  <a:lnTo>
                    <a:pt x="2539473" y="3631840"/>
                  </a:lnTo>
                  <a:lnTo>
                    <a:pt x="2549783" y="3627861"/>
                  </a:lnTo>
                  <a:lnTo>
                    <a:pt x="2560489" y="3625075"/>
                  </a:lnTo>
                  <a:lnTo>
                    <a:pt x="2571195" y="3622688"/>
                  </a:lnTo>
                  <a:lnTo>
                    <a:pt x="2582297" y="3620300"/>
                  </a:lnTo>
                  <a:lnTo>
                    <a:pt x="2593400" y="3619106"/>
                  </a:lnTo>
                  <a:lnTo>
                    <a:pt x="2604503" y="3618310"/>
                  </a:lnTo>
                  <a:lnTo>
                    <a:pt x="2616002" y="3617912"/>
                  </a:lnTo>
                  <a:close/>
                  <a:moveTo>
                    <a:pt x="2187774" y="3414712"/>
                  </a:moveTo>
                  <a:lnTo>
                    <a:pt x="2193738" y="3415107"/>
                  </a:lnTo>
                  <a:lnTo>
                    <a:pt x="2199303" y="3415502"/>
                  </a:lnTo>
                  <a:lnTo>
                    <a:pt x="2204869" y="3415897"/>
                  </a:lnTo>
                  <a:lnTo>
                    <a:pt x="2210833" y="3417081"/>
                  </a:lnTo>
                  <a:lnTo>
                    <a:pt x="2216001" y="3418265"/>
                  </a:lnTo>
                  <a:lnTo>
                    <a:pt x="2221567" y="3419845"/>
                  </a:lnTo>
                  <a:lnTo>
                    <a:pt x="2227133" y="3421819"/>
                  </a:lnTo>
                  <a:lnTo>
                    <a:pt x="2231904" y="3423793"/>
                  </a:lnTo>
                  <a:lnTo>
                    <a:pt x="2237470" y="3425767"/>
                  </a:lnTo>
                  <a:lnTo>
                    <a:pt x="2241843" y="3428530"/>
                  </a:lnTo>
                  <a:lnTo>
                    <a:pt x="2247011" y="3431294"/>
                  </a:lnTo>
                  <a:lnTo>
                    <a:pt x="2251384" y="3434058"/>
                  </a:lnTo>
                  <a:lnTo>
                    <a:pt x="2256155" y="3437611"/>
                  </a:lnTo>
                  <a:lnTo>
                    <a:pt x="2260131" y="3440769"/>
                  </a:lnTo>
                  <a:lnTo>
                    <a:pt x="2264504" y="3443928"/>
                  </a:lnTo>
                  <a:lnTo>
                    <a:pt x="2268480" y="3448271"/>
                  </a:lnTo>
                  <a:lnTo>
                    <a:pt x="2272455" y="3451824"/>
                  </a:lnTo>
                  <a:lnTo>
                    <a:pt x="2275636" y="3456167"/>
                  </a:lnTo>
                  <a:lnTo>
                    <a:pt x="2278816" y="3460115"/>
                  </a:lnTo>
                  <a:lnTo>
                    <a:pt x="2282395" y="3464853"/>
                  </a:lnTo>
                  <a:lnTo>
                    <a:pt x="2285178" y="3469195"/>
                  </a:lnTo>
                  <a:lnTo>
                    <a:pt x="2288358" y="3474328"/>
                  </a:lnTo>
                  <a:lnTo>
                    <a:pt x="2290743" y="3479065"/>
                  </a:lnTo>
                  <a:lnTo>
                    <a:pt x="2292731" y="3484198"/>
                  </a:lnTo>
                  <a:lnTo>
                    <a:pt x="2294719" y="3488936"/>
                  </a:lnTo>
                  <a:lnTo>
                    <a:pt x="2296707" y="3494463"/>
                  </a:lnTo>
                  <a:lnTo>
                    <a:pt x="2298297" y="3499990"/>
                  </a:lnTo>
                  <a:lnTo>
                    <a:pt x="2299490" y="3505123"/>
                  </a:lnTo>
                  <a:lnTo>
                    <a:pt x="2300683" y="3511045"/>
                  </a:lnTo>
                  <a:lnTo>
                    <a:pt x="2301478" y="3516967"/>
                  </a:lnTo>
                  <a:lnTo>
                    <a:pt x="2301875" y="3522494"/>
                  </a:lnTo>
                  <a:lnTo>
                    <a:pt x="2301875" y="3528416"/>
                  </a:lnTo>
                  <a:lnTo>
                    <a:pt x="2301875" y="3534338"/>
                  </a:lnTo>
                  <a:lnTo>
                    <a:pt x="2301478" y="3539866"/>
                  </a:lnTo>
                  <a:lnTo>
                    <a:pt x="2300683" y="3545393"/>
                  </a:lnTo>
                  <a:lnTo>
                    <a:pt x="2299490" y="3550920"/>
                  </a:lnTo>
                  <a:lnTo>
                    <a:pt x="2298297" y="3556447"/>
                  </a:lnTo>
                  <a:lnTo>
                    <a:pt x="2296707" y="3561975"/>
                  </a:lnTo>
                  <a:lnTo>
                    <a:pt x="2294719" y="3567107"/>
                  </a:lnTo>
                  <a:lnTo>
                    <a:pt x="2292731" y="3572634"/>
                  </a:lnTo>
                  <a:lnTo>
                    <a:pt x="2290743" y="3577372"/>
                  </a:lnTo>
                  <a:lnTo>
                    <a:pt x="2288358" y="3582504"/>
                  </a:lnTo>
                  <a:lnTo>
                    <a:pt x="2285178" y="3587242"/>
                  </a:lnTo>
                  <a:lnTo>
                    <a:pt x="2282395" y="3591585"/>
                  </a:lnTo>
                  <a:lnTo>
                    <a:pt x="2278816" y="3596323"/>
                  </a:lnTo>
                  <a:lnTo>
                    <a:pt x="2275636" y="3600271"/>
                  </a:lnTo>
                  <a:lnTo>
                    <a:pt x="2272455" y="3604614"/>
                  </a:lnTo>
                  <a:lnTo>
                    <a:pt x="2268480" y="3608562"/>
                  </a:lnTo>
                  <a:lnTo>
                    <a:pt x="2264504" y="3612115"/>
                  </a:lnTo>
                  <a:lnTo>
                    <a:pt x="2260131" y="3615668"/>
                  </a:lnTo>
                  <a:lnTo>
                    <a:pt x="2256155" y="3619221"/>
                  </a:lnTo>
                  <a:lnTo>
                    <a:pt x="2251384" y="3622380"/>
                  </a:lnTo>
                  <a:lnTo>
                    <a:pt x="2247011" y="3625143"/>
                  </a:lnTo>
                  <a:lnTo>
                    <a:pt x="2241843" y="3627907"/>
                  </a:lnTo>
                  <a:lnTo>
                    <a:pt x="2237470" y="3630276"/>
                  </a:lnTo>
                  <a:lnTo>
                    <a:pt x="2231904" y="3633040"/>
                  </a:lnTo>
                  <a:lnTo>
                    <a:pt x="2227133" y="3634619"/>
                  </a:lnTo>
                  <a:lnTo>
                    <a:pt x="2221567" y="3636593"/>
                  </a:lnTo>
                  <a:lnTo>
                    <a:pt x="2216001" y="3637777"/>
                  </a:lnTo>
                  <a:lnTo>
                    <a:pt x="2210833" y="3639751"/>
                  </a:lnTo>
                  <a:lnTo>
                    <a:pt x="2204869" y="3640541"/>
                  </a:lnTo>
                  <a:lnTo>
                    <a:pt x="2199303" y="3641330"/>
                  </a:lnTo>
                  <a:lnTo>
                    <a:pt x="2193738" y="3641725"/>
                  </a:lnTo>
                  <a:lnTo>
                    <a:pt x="2187774" y="3641725"/>
                  </a:lnTo>
                  <a:lnTo>
                    <a:pt x="2181413" y="3641725"/>
                  </a:lnTo>
                  <a:lnTo>
                    <a:pt x="2175847" y="3641330"/>
                  </a:lnTo>
                  <a:lnTo>
                    <a:pt x="2170281" y="3640541"/>
                  </a:lnTo>
                  <a:lnTo>
                    <a:pt x="2164715" y="3639751"/>
                  </a:lnTo>
                  <a:lnTo>
                    <a:pt x="2159149" y="3637777"/>
                  </a:lnTo>
                  <a:lnTo>
                    <a:pt x="2153583" y="3636593"/>
                  </a:lnTo>
                  <a:lnTo>
                    <a:pt x="2148415" y="3634619"/>
                  </a:lnTo>
                  <a:lnTo>
                    <a:pt x="2143247" y="3633040"/>
                  </a:lnTo>
                  <a:lnTo>
                    <a:pt x="2138476" y="3630276"/>
                  </a:lnTo>
                  <a:lnTo>
                    <a:pt x="2133308" y="3627907"/>
                  </a:lnTo>
                  <a:lnTo>
                    <a:pt x="2128139" y="3625143"/>
                  </a:lnTo>
                  <a:lnTo>
                    <a:pt x="2123766" y="3622380"/>
                  </a:lnTo>
                  <a:lnTo>
                    <a:pt x="2118995" y="3619221"/>
                  </a:lnTo>
                  <a:lnTo>
                    <a:pt x="2115020" y="3615668"/>
                  </a:lnTo>
                  <a:lnTo>
                    <a:pt x="2110646" y="3612115"/>
                  </a:lnTo>
                  <a:lnTo>
                    <a:pt x="2106671" y="3608562"/>
                  </a:lnTo>
                  <a:lnTo>
                    <a:pt x="2103093" y="3604614"/>
                  </a:lnTo>
                  <a:lnTo>
                    <a:pt x="2099515" y="3600271"/>
                  </a:lnTo>
                  <a:lnTo>
                    <a:pt x="2096334" y="3596323"/>
                  </a:lnTo>
                  <a:lnTo>
                    <a:pt x="2092756" y="3591585"/>
                  </a:lnTo>
                  <a:lnTo>
                    <a:pt x="2089973" y="3587242"/>
                  </a:lnTo>
                  <a:lnTo>
                    <a:pt x="2087190" y="3582504"/>
                  </a:lnTo>
                  <a:lnTo>
                    <a:pt x="2084805" y="3577372"/>
                  </a:lnTo>
                  <a:lnTo>
                    <a:pt x="2082419" y="3572634"/>
                  </a:lnTo>
                  <a:lnTo>
                    <a:pt x="2080431" y="3567107"/>
                  </a:lnTo>
                  <a:lnTo>
                    <a:pt x="2078444" y="3561975"/>
                  </a:lnTo>
                  <a:lnTo>
                    <a:pt x="2077251" y="3556447"/>
                  </a:lnTo>
                  <a:lnTo>
                    <a:pt x="2076058" y="3550920"/>
                  </a:lnTo>
                  <a:lnTo>
                    <a:pt x="2074468" y="3545393"/>
                  </a:lnTo>
                  <a:lnTo>
                    <a:pt x="2073673" y="3539866"/>
                  </a:lnTo>
                  <a:lnTo>
                    <a:pt x="2073275" y="3534338"/>
                  </a:lnTo>
                  <a:lnTo>
                    <a:pt x="2073275" y="3528416"/>
                  </a:lnTo>
                  <a:lnTo>
                    <a:pt x="2073275" y="3522494"/>
                  </a:lnTo>
                  <a:lnTo>
                    <a:pt x="2073673" y="3516967"/>
                  </a:lnTo>
                  <a:lnTo>
                    <a:pt x="2074468" y="3511045"/>
                  </a:lnTo>
                  <a:lnTo>
                    <a:pt x="2076058" y="3505123"/>
                  </a:lnTo>
                  <a:lnTo>
                    <a:pt x="2077251" y="3499990"/>
                  </a:lnTo>
                  <a:lnTo>
                    <a:pt x="2078444" y="3494463"/>
                  </a:lnTo>
                  <a:lnTo>
                    <a:pt x="2080431" y="3488936"/>
                  </a:lnTo>
                  <a:lnTo>
                    <a:pt x="2082419" y="3484198"/>
                  </a:lnTo>
                  <a:lnTo>
                    <a:pt x="2084805" y="3479065"/>
                  </a:lnTo>
                  <a:lnTo>
                    <a:pt x="2087190" y="3474328"/>
                  </a:lnTo>
                  <a:lnTo>
                    <a:pt x="2089973" y="3469195"/>
                  </a:lnTo>
                  <a:lnTo>
                    <a:pt x="2092756" y="3464853"/>
                  </a:lnTo>
                  <a:lnTo>
                    <a:pt x="2096334" y="3460115"/>
                  </a:lnTo>
                  <a:lnTo>
                    <a:pt x="2099515" y="3456167"/>
                  </a:lnTo>
                  <a:lnTo>
                    <a:pt x="2103093" y="3451824"/>
                  </a:lnTo>
                  <a:lnTo>
                    <a:pt x="2106671" y="3448271"/>
                  </a:lnTo>
                  <a:lnTo>
                    <a:pt x="2110646" y="3443928"/>
                  </a:lnTo>
                  <a:lnTo>
                    <a:pt x="2115020" y="3440769"/>
                  </a:lnTo>
                  <a:lnTo>
                    <a:pt x="2118995" y="3437611"/>
                  </a:lnTo>
                  <a:lnTo>
                    <a:pt x="2123766" y="3434058"/>
                  </a:lnTo>
                  <a:lnTo>
                    <a:pt x="2128139" y="3431294"/>
                  </a:lnTo>
                  <a:lnTo>
                    <a:pt x="2133308" y="3428530"/>
                  </a:lnTo>
                  <a:lnTo>
                    <a:pt x="2138476" y="3425767"/>
                  </a:lnTo>
                  <a:lnTo>
                    <a:pt x="2143247" y="3423793"/>
                  </a:lnTo>
                  <a:lnTo>
                    <a:pt x="2148415" y="3421819"/>
                  </a:lnTo>
                  <a:lnTo>
                    <a:pt x="2153583" y="3419845"/>
                  </a:lnTo>
                  <a:lnTo>
                    <a:pt x="2159149" y="3418265"/>
                  </a:lnTo>
                  <a:lnTo>
                    <a:pt x="2164715" y="3417081"/>
                  </a:lnTo>
                  <a:lnTo>
                    <a:pt x="2170281" y="3415897"/>
                  </a:lnTo>
                  <a:lnTo>
                    <a:pt x="2175847" y="3415502"/>
                  </a:lnTo>
                  <a:lnTo>
                    <a:pt x="2181413" y="3415107"/>
                  </a:lnTo>
                  <a:lnTo>
                    <a:pt x="2187774" y="3414712"/>
                  </a:lnTo>
                  <a:close/>
                  <a:moveTo>
                    <a:pt x="2877146" y="3217862"/>
                  </a:moveTo>
                  <a:lnTo>
                    <a:pt x="2885867" y="3218259"/>
                  </a:lnTo>
                  <a:lnTo>
                    <a:pt x="2894191" y="3219051"/>
                  </a:lnTo>
                  <a:lnTo>
                    <a:pt x="2902515" y="3219844"/>
                  </a:lnTo>
                  <a:lnTo>
                    <a:pt x="2910840" y="3221430"/>
                  </a:lnTo>
                  <a:lnTo>
                    <a:pt x="2918768" y="3223412"/>
                  </a:lnTo>
                  <a:lnTo>
                    <a:pt x="2926696" y="3225394"/>
                  </a:lnTo>
                  <a:lnTo>
                    <a:pt x="2934624" y="3228169"/>
                  </a:lnTo>
                  <a:lnTo>
                    <a:pt x="2942156" y="3230943"/>
                  </a:lnTo>
                  <a:lnTo>
                    <a:pt x="2949291" y="3234511"/>
                  </a:lnTo>
                  <a:lnTo>
                    <a:pt x="2956426" y="3238079"/>
                  </a:lnTo>
                  <a:lnTo>
                    <a:pt x="2963561" y="3242043"/>
                  </a:lnTo>
                  <a:lnTo>
                    <a:pt x="2970300" y="3246403"/>
                  </a:lnTo>
                  <a:lnTo>
                    <a:pt x="2976643" y="3251160"/>
                  </a:lnTo>
                  <a:lnTo>
                    <a:pt x="2982985" y="3255917"/>
                  </a:lnTo>
                  <a:lnTo>
                    <a:pt x="2988931" y="3261070"/>
                  </a:lnTo>
                  <a:lnTo>
                    <a:pt x="2994481" y="3266620"/>
                  </a:lnTo>
                  <a:lnTo>
                    <a:pt x="3000030" y="3272169"/>
                  </a:lnTo>
                  <a:lnTo>
                    <a:pt x="3005580" y="3278512"/>
                  </a:lnTo>
                  <a:lnTo>
                    <a:pt x="3010337" y="3284458"/>
                  </a:lnTo>
                  <a:lnTo>
                    <a:pt x="3015093" y="3291196"/>
                  </a:lnTo>
                  <a:lnTo>
                    <a:pt x="3019057" y="3297935"/>
                  </a:lnTo>
                  <a:lnTo>
                    <a:pt x="3023418" y="3305070"/>
                  </a:lnTo>
                  <a:lnTo>
                    <a:pt x="3026986" y="3312206"/>
                  </a:lnTo>
                  <a:lnTo>
                    <a:pt x="3030553" y="3319341"/>
                  </a:lnTo>
                  <a:lnTo>
                    <a:pt x="3033328" y="3326873"/>
                  </a:lnTo>
                  <a:lnTo>
                    <a:pt x="3035706" y="3334404"/>
                  </a:lnTo>
                  <a:lnTo>
                    <a:pt x="3038085" y="3342332"/>
                  </a:lnTo>
                  <a:lnTo>
                    <a:pt x="3040067" y="3350657"/>
                  </a:lnTo>
                  <a:lnTo>
                    <a:pt x="3041652" y="3358585"/>
                  </a:lnTo>
                  <a:lnTo>
                    <a:pt x="3042445" y="3366909"/>
                  </a:lnTo>
                  <a:lnTo>
                    <a:pt x="3043238" y="3375630"/>
                  </a:lnTo>
                  <a:lnTo>
                    <a:pt x="3043238" y="3383954"/>
                  </a:lnTo>
                  <a:lnTo>
                    <a:pt x="3043238" y="3392675"/>
                  </a:lnTo>
                  <a:lnTo>
                    <a:pt x="3042445" y="3401000"/>
                  </a:lnTo>
                  <a:lnTo>
                    <a:pt x="3041652" y="3408928"/>
                  </a:lnTo>
                  <a:lnTo>
                    <a:pt x="3040067" y="3417252"/>
                  </a:lnTo>
                  <a:lnTo>
                    <a:pt x="3038085" y="3425180"/>
                  </a:lnTo>
                  <a:lnTo>
                    <a:pt x="3035706" y="3433108"/>
                  </a:lnTo>
                  <a:lnTo>
                    <a:pt x="3033328" y="3441036"/>
                  </a:lnTo>
                  <a:lnTo>
                    <a:pt x="3030553" y="3448568"/>
                  </a:lnTo>
                  <a:lnTo>
                    <a:pt x="3026986" y="3456100"/>
                  </a:lnTo>
                  <a:lnTo>
                    <a:pt x="3023418" y="3463235"/>
                  </a:lnTo>
                  <a:lnTo>
                    <a:pt x="3019057" y="3469974"/>
                  </a:lnTo>
                  <a:lnTo>
                    <a:pt x="3015093" y="3476712"/>
                  </a:lnTo>
                  <a:lnTo>
                    <a:pt x="3010337" y="3483451"/>
                  </a:lnTo>
                  <a:lnTo>
                    <a:pt x="3005580" y="3489794"/>
                  </a:lnTo>
                  <a:lnTo>
                    <a:pt x="3000030" y="3495343"/>
                  </a:lnTo>
                  <a:lnTo>
                    <a:pt x="2994481" y="3501289"/>
                  </a:lnTo>
                  <a:lnTo>
                    <a:pt x="2988931" y="3506442"/>
                  </a:lnTo>
                  <a:lnTo>
                    <a:pt x="2982985" y="3511992"/>
                  </a:lnTo>
                  <a:lnTo>
                    <a:pt x="2976643" y="3517145"/>
                  </a:lnTo>
                  <a:lnTo>
                    <a:pt x="2970300" y="3521506"/>
                  </a:lnTo>
                  <a:lnTo>
                    <a:pt x="2963561" y="3525866"/>
                  </a:lnTo>
                  <a:lnTo>
                    <a:pt x="2956426" y="3529830"/>
                  </a:lnTo>
                  <a:lnTo>
                    <a:pt x="2949291" y="3533794"/>
                  </a:lnTo>
                  <a:lnTo>
                    <a:pt x="2942156" y="3536965"/>
                  </a:lnTo>
                  <a:lnTo>
                    <a:pt x="2934624" y="3539740"/>
                  </a:lnTo>
                  <a:lnTo>
                    <a:pt x="2926696" y="3542515"/>
                  </a:lnTo>
                  <a:lnTo>
                    <a:pt x="2918768" y="3544893"/>
                  </a:lnTo>
                  <a:lnTo>
                    <a:pt x="2910840" y="3546479"/>
                  </a:lnTo>
                  <a:lnTo>
                    <a:pt x="2902515" y="3548065"/>
                  </a:lnTo>
                  <a:lnTo>
                    <a:pt x="2894191" y="3548857"/>
                  </a:lnTo>
                  <a:lnTo>
                    <a:pt x="2885867" y="3549650"/>
                  </a:lnTo>
                  <a:lnTo>
                    <a:pt x="2877146" y="3549650"/>
                  </a:lnTo>
                  <a:lnTo>
                    <a:pt x="2868821" y="3549650"/>
                  </a:lnTo>
                  <a:lnTo>
                    <a:pt x="2860101" y="3548857"/>
                  </a:lnTo>
                  <a:lnTo>
                    <a:pt x="2851776" y="3548065"/>
                  </a:lnTo>
                  <a:lnTo>
                    <a:pt x="2843848" y="3546479"/>
                  </a:lnTo>
                  <a:lnTo>
                    <a:pt x="2835524" y="3544893"/>
                  </a:lnTo>
                  <a:lnTo>
                    <a:pt x="2827992" y="3542515"/>
                  </a:lnTo>
                  <a:lnTo>
                    <a:pt x="2820460" y="3539740"/>
                  </a:lnTo>
                  <a:lnTo>
                    <a:pt x="2812929" y="3536965"/>
                  </a:lnTo>
                  <a:lnTo>
                    <a:pt x="2805397" y="3533794"/>
                  </a:lnTo>
                  <a:lnTo>
                    <a:pt x="2798262" y="3529830"/>
                  </a:lnTo>
                  <a:lnTo>
                    <a:pt x="2791127" y="3525866"/>
                  </a:lnTo>
                  <a:lnTo>
                    <a:pt x="2784784" y="3521506"/>
                  </a:lnTo>
                  <a:lnTo>
                    <a:pt x="2778045" y="3517145"/>
                  </a:lnTo>
                  <a:lnTo>
                    <a:pt x="2771703" y="3511992"/>
                  </a:lnTo>
                  <a:lnTo>
                    <a:pt x="2766153" y="3506442"/>
                  </a:lnTo>
                  <a:lnTo>
                    <a:pt x="2760207" y="3501289"/>
                  </a:lnTo>
                  <a:lnTo>
                    <a:pt x="2754261" y="3495343"/>
                  </a:lnTo>
                  <a:lnTo>
                    <a:pt x="2749505" y="3489794"/>
                  </a:lnTo>
                  <a:lnTo>
                    <a:pt x="2744351" y="3483451"/>
                  </a:lnTo>
                  <a:lnTo>
                    <a:pt x="2739991" y="3476712"/>
                  </a:lnTo>
                  <a:lnTo>
                    <a:pt x="2735234" y="3469974"/>
                  </a:lnTo>
                  <a:lnTo>
                    <a:pt x="2731666" y="3463235"/>
                  </a:lnTo>
                  <a:lnTo>
                    <a:pt x="2727702" y="3456100"/>
                  </a:lnTo>
                  <a:lnTo>
                    <a:pt x="2724531" y="3448568"/>
                  </a:lnTo>
                  <a:lnTo>
                    <a:pt x="2721756" y="3441036"/>
                  </a:lnTo>
                  <a:lnTo>
                    <a:pt x="2718982" y="3433108"/>
                  </a:lnTo>
                  <a:lnTo>
                    <a:pt x="2716603" y="3425180"/>
                  </a:lnTo>
                  <a:lnTo>
                    <a:pt x="2715018" y="3417252"/>
                  </a:lnTo>
                  <a:lnTo>
                    <a:pt x="2713432" y="3408928"/>
                  </a:lnTo>
                  <a:lnTo>
                    <a:pt x="2712639" y="3401000"/>
                  </a:lnTo>
                  <a:lnTo>
                    <a:pt x="2711450" y="3392675"/>
                  </a:lnTo>
                  <a:lnTo>
                    <a:pt x="2711450" y="3383954"/>
                  </a:lnTo>
                  <a:lnTo>
                    <a:pt x="2711450" y="3375630"/>
                  </a:lnTo>
                  <a:lnTo>
                    <a:pt x="2712639" y="3366909"/>
                  </a:lnTo>
                  <a:lnTo>
                    <a:pt x="2713432" y="3358585"/>
                  </a:lnTo>
                  <a:lnTo>
                    <a:pt x="2715018" y="3350657"/>
                  </a:lnTo>
                  <a:lnTo>
                    <a:pt x="2716603" y="3342332"/>
                  </a:lnTo>
                  <a:lnTo>
                    <a:pt x="2718982" y="3334404"/>
                  </a:lnTo>
                  <a:lnTo>
                    <a:pt x="2721756" y="3326873"/>
                  </a:lnTo>
                  <a:lnTo>
                    <a:pt x="2724531" y="3319341"/>
                  </a:lnTo>
                  <a:lnTo>
                    <a:pt x="2727702" y="3312206"/>
                  </a:lnTo>
                  <a:lnTo>
                    <a:pt x="2731666" y="3305070"/>
                  </a:lnTo>
                  <a:lnTo>
                    <a:pt x="2735234" y="3297935"/>
                  </a:lnTo>
                  <a:lnTo>
                    <a:pt x="2739991" y="3291196"/>
                  </a:lnTo>
                  <a:lnTo>
                    <a:pt x="2744351" y="3284458"/>
                  </a:lnTo>
                  <a:lnTo>
                    <a:pt x="2749505" y="3278512"/>
                  </a:lnTo>
                  <a:lnTo>
                    <a:pt x="2754261" y="3272169"/>
                  </a:lnTo>
                  <a:lnTo>
                    <a:pt x="2760207" y="3266620"/>
                  </a:lnTo>
                  <a:lnTo>
                    <a:pt x="2766153" y="3261070"/>
                  </a:lnTo>
                  <a:lnTo>
                    <a:pt x="2771703" y="3255917"/>
                  </a:lnTo>
                  <a:lnTo>
                    <a:pt x="2778045" y="3251160"/>
                  </a:lnTo>
                  <a:lnTo>
                    <a:pt x="2784784" y="3246403"/>
                  </a:lnTo>
                  <a:lnTo>
                    <a:pt x="2791127" y="3242043"/>
                  </a:lnTo>
                  <a:lnTo>
                    <a:pt x="2798262" y="3238079"/>
                  </a:lnTo>
                  <a:lnTo>
                    <a:pt x="2805397" y="3234511"/>
                  </a:lnTo>
                  <a:lnTo>
                    <a:pt x="2812929" y="3230943"/>
                  </a:lnTo>
                  <a:lnTo>
                    <a:pt x="2820460" y="3228169"/>
                  </a:lnTo>
                  <a:lnTo>
                    <a:pt x="2827992" y="3225394"/>
                  </a:lnTo>
                  <a:lnTo>
                    <a:pt x="2835524" y="3223412"/>
                  </a:lnTo>
                  <a:lnTo>
                    <a:pt x="2843848" y="3221430"/>
                  </a:lnTo>
                  <a:lnTo>
                    <a:pt x="2851776" y="3219844"/>
                  </a:lnTo>
                  <a:lnTo>
                    <a:pt x="2860101" y="3219051"/>
                  </a:lnTo>
                  <a:lnTo>
                    <a:pt x="2868821" y="3218259"/>
                  </a:lnTo>
                  <a:lnTo>
                    <a:pt x="2877146" y="3217862"/>
                  </a:lnTo>
                  <a:close/>
                  <a:moveTo>
                    <a:pt x="1341242" y="3000374"/>
                  </a:moveTo>
                  <a:lnTo>
                    <a:pt x="410762" y="4429560"/>
                  </a:lnTo>
                  <a:lnTo>
                    <a:pt x="409572" y="4434325"/>
                  </a:lnTo>
                  <a:lnTo>
                    <a:pt x="406794" y="4447826"/>
                  </a:lnTo>
                  <a:lnTo>
                    <a:pt x="404414" y="4458151"/>
                  </a:lnTo>
                  <a:lnTo>
                    <a:pt x="402430" y="4469667"/>
                  </a:lnTo>
                  <a:lnTo>
                    <a:pt x="400446" y="4483169"/>
                  </a:lnTo>
                  <a:lnTo>
                    <a:pt x="398859" y="4498259"/>
                  </a:lnTo>
                  <a:lnTo>
                    <a:pt x="396875" y="4514937"/>
                  </a:lnTo>
                  <a:lnTo>
                    <a:pt x="395287" y="4533204"/>
                  </a:lnTo>
                  <a:lnTo>
                    <a:pt x="394097" y="4552265"/>
                  </a:lnTo>
                  <a:lnTo>
                    <a:pt x="393700" y="4572915"/>
                  </a:lnTo>
                  <a:lnTo>
                    <a:pt x="394097" y="4594359"/>
                  </a:lnTo>
                  <a:lnTo>
                    <a:pt x="394891" y="4616597"/>
                  </a:lnTo>
                  <a:lnTo>
                    <a:pt x="397271" y="4640026"/>
                  </a:lnTo>
                  <a:lnTo>
                    <a:pt x="400049" y="4664249"/>
                  </a:lnTo>
                  <a:lnTo>
                    <a:pt x="401636" y="4676162"/>
                  </a:lnTo>
                  <a:lnTo>
                    <a:pt x="403620" y="4688870"/>
                  </a:lnTo>
                  <a:lnTo>
                    <a:pt x="406398" y="4701180"/>
                  </a:lnTo>
                  <a:lnTo>
                    <a:pt x="409175" y="4713490"/>
                  </a:lnTo>
                  <a:lnTo>
                    <a:pt x="412350" y="4726198"/>
                  </a:lnTo>
                  <a:lnTo>
                    <a:pt x="415921" y="4738905"/>
                  </a:lnTo>
                  <a:lnTo>
                    <a:pt x="419492" y="4752010"/>
                  </a:lnTo>
                  <a:lnTo>
                    <a:pt x="423857" y="4764320"/>
                  </a:lnTo>
                  <a:lnTo>
                    <a:pt x="428221" y="4777425"/>
                  </a:lnTo>
                  <a:lnTo>
                    <a:pt x="433380" y="4790132"/>
                  </a:lnTo>
                  <a:lnTo>
                    <a:pt x="438538" y="4802839"/>
                  </a:lnTo>
                  <a:lnTo>
                    <a:pt x="444887" y="4815944"/>
                  </a:lnTo>
                  <a:lnTo>
                    <a:pt x="451235" y="4828254"/>
                  </a:lnTo>
                  <a:lnTo>
                    <a:pt x="457584" y="4841359"/>
                  </a:lnTo>
                  <a:lnTo>
                    <a:pt x="464726" y="4853669"/>
                  </a:lnTo>
                  <a:lnTo>
                    <a:pt x="472662" y="4866773"/>
                  </a:lnTo>
                  <a:lnTo>
                    <a:pt x="480995" y="4879084"/>
                  </a:lnTo>
                  <a:lnTo>
                    <a:pt x="489724" y="4891394"/>
                  </a:lnTo>
                  <a:lnTo>
                    <a:pt x="498850" y="4903704"/>
                  </a:lnTo>
                  <a:lnTo>
                    <a:pt x="508770" y="4915618"/>
                  </a:lnTo>
                  <a:lnTo>
                    <a:pt x="519087" y="4927531"/>
                  </a:lnTo>
                  <a:lnTo>
                    <a:pt x="530197" y="4939444"/>
                  </a:lnTo>
                  <a:lnTo>
                    <a:pt x="541704" y="4950960"/>
                  </a:lnTo>
                  <a:lnTo>
                    <a:pt x="553608" y="4962476"/>
                  </a:lnTo>
                  <a:lnTo>
                    <a:pt x="566702" y="4973992"/>
                  </a:lnTo>
                  <a:lnTo>
                    <a:pt x="579796" y="4984714"/>
                  </a:lnTo>
                  <a:lnTo>
                    <a:pt x="594081" y="4995436"/>
                  </a:lnTo>
                  <a:lnTo>
                    <a:pt x="609159" y="5005761"/>
                  </a:lnTo>
                  <a:lnTo>
                    <a:pt x="624237" y="5016085"/>
                  </a:lnTo>
                  <a:lnTo>
                    <a:pt x="640109" y="5026410"/>
                  </a:lnTo>
                  <a:lnTo>
                    <a:pt x="657171" y="5035941"/>
                  </a:lnTo>
                  <a:lnTo>
                    <a:pt x="674630" y="5045074"/>
                  </a:lnTo>
                  <a:lnTo>
                    <a:pt x="3954917" y="5045074"/>
                  </a:lnTo>
                  <a:lnTo>
                    <a:pt x="3972376" y="5035941"/>
                  </a:lnTo>
                  <a:lnTo>
                    <a:pt x="3989041" y="5026410"/>
                  </a:lnTo>
                  <a:lnTo>
                    <a:pt x="4005310" y="5016085"/>
                  </a:lnTo>
                  <a:lnTo>
                    <a:pt x="4020785" y="5005761"/>
                  </a:lnTo>
                  <a:lnTo>
                    <a:pt x="4035069" y="4995436"/>
                  </a:lnTo>
                  <a:lnTo>
                    <a:pt x="4049354" y="4984714"/>
                  </a:lnTo>
                  <a:lnTo>
                    <a:pt x="4062448" y="4973992"/>
                  </a:lnTo>
                  <a:lnTo>
                    <a:pt x="4075543" y="4962476"/>
                  </a:lnTo>
                  <a:lnTo>
                    <a:pt x="4087446" y="4950960"/>
                  </a:lnTo>
                  <a:lnTo>
                    <a:pt x="4098953" y="4939444"/>
                  </a:lnTo>
                  <a:lnTo>
                    <a:pt x="4110063" y="4927531"/>
                  </a:lnTo>
                  <a:lnTo>
                    <a:pt x="4120777" y="4915618"/>
                  </a:lnTo>
                  <a:lnTo>
                    <a:pt x="4130300" y="4903704"/>
                  </a:lnTo>
                  <a:lnTo>
                    <a:pt x="4139823" y="4891394"/>
                  </a:lnTo>
                  <a:lnTo>
                    <a:pt x="4148552" y="4879084"/>
                  </a:lnTo>
                  <a:lnTo>
                    <a:pt x="4156488" y="4866773"/>
                  </a:lnTo>
                  <a:lnTo>
                    <a:pt x="4164424" y="4853669"/>
                  </a:lnTo>
                  <a:lnTo>
                    <a:pt x="4171566" y="4841359"/>
                  </a:lnTo>
                  <a:lnTo>
                    <a:pt x="4178312" y="4828254"/>
                  </a:lnTo>
                  <a:lnTo>
                    <a:pt x="4184661" y="4815944"/>
                  </a:lnTo>
                  <a:lnTo>
                    <a:pt x="4190613" y="4802839"/>
                  </a:lnTo>
                  <a:lnTo>
                    <a:pt x="4195771" y="4790132"/>
                  </a:lnTo>
                  <a:lnTo>
                    <a:pt x="4200929" y="4777425"/>
                  </a:lnTo>
                  <a:lnTo>
                    <a:pt x="4205294" y="4764320"/>
                  </a:lnTo>
                  <a:lnTo>
                    <a:pt x="4209659" y="4752010"/>
                  </a:lnTo>
                  <a:lnTo>
                    <a:pt x="4213627" y="4738905"/>
                  </a:lnTo>
                  <a:lnTo>
                    <a:pt x="4217197" y="4726198"/>
                  </a:lnTo>
                  <a:lnTo>
                    <a:pt x="4219975" y="4713490"/>
                  </a:lnTo>
                  <a:lnTo>
                    <a:pt x="4222753" y="4701180"/>
                  </a:lnTo>
                  <a:lnTo>
                    <a:pt x="4225530" y="4688870"/>
                  </a:lnTo>
                  <a:lnTo>
                    <a:pt x="4227514" y="4676162"/>
                  </a:lnTo>
                  <a:lnTo>
                    <a:pt x="4229498" y="4664249"/>
                  </a:lnTo>
                  <a:lnTo>
                    <a:pt x="4232673" y="4640026"/>
                  </a:lnTo>
                  <a:lnTo>
                    <a:pt x="4234259" y="4616597"/>
                  </a:lnTo>
                  <a:lnTo>
                    <a:pt x="4235450" y="4594359"/>
                  </a:lnTo>
                  <a:lnTo>
                    <a:pt x="4235450" y="4572915"/>
                  </a:lnTo>
                  <a:lnTo>
                    <a:pt x="4235053" y="4552265"/>
                  </a:lnTo>
                  <a:lnTo>
                    <a:pt x="4234259" y="4533204"/>
                  </a:lnTo>
                  <a:lnTo>
                    <a:pt x="4232673" y="4514937"/>
                  </a:lnTo>
                  <a:lnTo>
                    <a:pt x="4230689" y="4498259"/>
                  </a:lnTo>
                  <a:lnTo>
                    <a:pt x="4228705" y="4483169"/>
                  </a:lnTo>
                  <a:lnTo>
                    <a:pt x="4226721" y="4469667"/>
                  </a:lnTo>
                  <a:lnTo>
                    <a:pt x="4224737" y="4458151"/>
                  </a:lnTo>
                  <a:lnTo>
                    <a:pt x="4222356" y="4447826"/>
                  </a:lnTo>
                  <a:lnTo>
                    <a:pt x="4219578" y="4434325"/>
                  </a:lnTo>
                  <a:lnTo>
                    <a:pt x="4218388" y="4429560"/>
                  </a:lnTo>
                  <a:lnTo>
                    <a:pt x="3282826" y="3000490"/>
                  </a:lnTo>
                  <a:lnTo>
                    <a:pt x="3282951" y="3001367"/>
                  </a:lnTo>
                  <a:lnTo>
                    <a:pt x="3282554" y="3003754"/>
                  </a:lnTo>
                  <a:lnTo>
                    <a:pt x="3281761" y="3006140"/>
                  </a:lnTo>
                  <a:lnTo>
                    <a:pt x="3280173" y="3008526"/>
                  </a:lnTo>
                  <a:lnTo>
                    <a:pt x="3278189" y="3010913"/>
                  </a:lnTo>
                  <a:lnTo>
                    <a:pt x="3275015" y="3013299"/>
                  </a:lnTo>
                  <a:lnTo>
                    <a:pt x="3271841" y="3015685"/>
                  </a:lnTo>
                  <a:lnTo>
                    <a:pt x="3267476" y="3017674"/>
                  </a:lnTo>
                  <a:lnTo>
                    <a:pt x="3263111" y="3020458"/>
                  </a:lnTo>
                  <a:lnTo>
                    <a:pt x="3252398" y="3024832"/>
                  </a:lnTo>
                  <a:lnTo>
                    <a:pt x="3239304" y="3029605"/>
                  </a:lnTo>
                  <a:lnTo>
                    <a:pt x="3223829" y="3033582"/>
                  </a:lnTo>
                  <a:lnTo>
                    <a:pt x="3206370" y="3037957"/>
                  </a:lnTo>
                  <a:lnTo>
                    <a:pt x="3186927" y="3041934"/>
                  </a:lnTo>
                  <a:lnTo>
                    <a:pt x="3165897" y="3046309"/>
                  </a:lnTo>
                  <a:lnTo>
                    <a:pt x="3142486" y="3050286"/>
                  </a:lnTo>
                  <a:lnTo>
                    <a:pt x="3117091" y="3054263"/>
                  </a:lnTo>
                  <a:lnTo>
                    <a:pt x="3090109" y="3057843"/>
                  </a:lnTo>
                  <a:lnTo>
                    <a:pt x="3061143" y="3061024"/>
                  </a:lnTo>
                  <a:lnTo>
                    <a:pt x="3030987" y="3065001"/>
                  </a:lnTo>
                  <a:lnTo>
                    <a:pt x="2998847" y="3068183"/>
                  </a:lnTo>
                  <a:lnTo>
                    <a:pt x="2964722" y="3070967"/>
                  </a:lnTo>
                  <a:lnTo>
                    <a:pt x="2929804" y="3074149"/>
                  </a:lnTo>
                  <a:lnTo>
                    <a:pt x="2892903" y="3076933"/>
                  </a:lnTo>
                  <a:lnTo>
                    <a:pt x="2855207" y="3079319"/>
                  </a:lnTo>
                  <a:lnTo>
                    <a:pt x="2815528" y="3082103"/>
                  </a:lnTo>
                  <a:lnTo>
                    <a:pt x="2775055" y="3084489"/>
                  </a:lnTo>
                  <a:lnTo>
                    <a:pt x="2690141" y="3088069"/>
                  </a:lnTo>
                  <a:lnTo>
                    <a:pt x="2600862" y="3091648"/>
                  </a:lnTo>
                  <a:lnTo>
                    <a:pt x="2507615" y="3093637"/>
                  </a:lnTo>
                  <a:lnTo>
                    <a:pt x="2411195" y="3095227"/>
                  </a:lnTo>
                  <a:lnTo>
                    <a:pt x="2312393" y="3095625"/>
                  </a:lnTo>
                  <a:lnTo>
                    <a:pt x="2213195" y="3095227"/>
                  </a:lnTo>
                  <a:lnTo>
                    <a:pt x="2116774" y="3093637"/>
                  </a:lnTo>
                  <a:lnTo>
                    <a:pt x="2023924" y="3091648"/>
                  </a:lnTo>
                  <a:lnTo>
                    <a:pt x="1934645" y="3088069"/>
                  </a:lnTo>
                  <a:lnTo>
                    <a:pt x="1849731" y="3084489"/>
                  </a:lnTo>
                  <a:lnTo>
                    <a:pt x="1808862" y="3082103"/>
                  </a:lnTo>
                  <a:lnTo>
                    <a:pt x="1769579" y="3079319"/>
                  </a:lnTo>
                  <a:lnTo>
                    <a:pt x="1731884" y="3076933"/>
                  </a:lnTo>
                  <a:lnTo>
                    <a:pt x="1694982" y="3074149"/>
                  </a:lnTo>
                  <a:lnTo>
                    <a:pt x="1659667" y="3070967"/>
                  </a:lnTo>
                  <a:lnTo>
                    <a:pt x="1626336" y="3068183"/>
                  </a:lnTo>
                  <a:lnTo>
                    <a:pt x="1593799" y="3065001"/>
                  </a:lnTo>
                  <a:lnTo>
                    <a:pt x="1563643" y="3061024"/>
                  </a:lnTo>
                  <a:lnTo>
                    <a:pt x="1534677" y="3057843"/>
                  </a:lnTo>
                  <a:lnTo>
                    <a:pt x="1507298" y="3054263"/>
                  </a:lnTo>
                  <a:lnTo>
                    <a:pt x="1482300" y="3050286"/>
                  </a:lnTo>
                  <a:lnTo>
                    <a:pt x="1458889" y="3046309"/>
                  </a:lnTo>
                  <a:lnTo>
                    <a:pt x="1437462" y="3041934"/>
                  </a:lnTo>
                  <a:lnTo>
                    <a:pt x="1418019" y="3037957"/>
                  </a:lnTo>
                  <a:lnTo>
                    <a:pt x="1400561" y="3033582"/>
                  </a:lnTo>
                  <a:lnTo>
                    <a:pt x="1385086" y="3029605"/>
                  </a:lnTo>
                  <a:lnTo>
                    <a:pt x="1372388" y="3024832"/>
                  </a:lnTo>
                  <a:lnTo>
                    <a:pt x="1361675" y="3020458"/>
                  </a:lnTo>
                  <a:lnTo>
                    <a:pt x="1356913" y="3017674"/>
                  </a:lnTo>
                  <a:lnTo>
                    <a:pt x="1352945" y="3015685"/>
                  </a:lnTo>
                  <a:lnTo>
                    <a:pt x="1349374" y="3013299"/>
                  </a:lnTo>
                  <a:lnTo>
                    <a:pt x="1346597" y="3010913"/>
                  </a:lnTo>
                  <a:lnTo>
                    <a:pt x="1344613" y="3008526"/>
                  </a:lnTo>
                  <a:lnTo>
                    <a:pt x="1343025" y="3006140"/>
                  </a:lnTo>
                  <a:lnTo>
                    <a:pt x="1341835" y="3003754"/>
                  </a:lnTo>
                  <a:lnTo>
                    <a:pt x="1341438" y="3001367"/>
                  </a:lnTo>
                  <a:lnTo>
                    <a:pt x="1341580" y="3000374"/>
                  </a:lnTo>
                  <a:lnTo>
                    <a:pt x="1341242" y="3000374"/>
                  </a:lnTo>
                  <a:close/>
                  <a:moveTo>
                    <a:pt x="1717823" y="0"/>
                  </a:moveTo>
                  <a:lnTo>
                    <a:pt x="2909343" y="0"/>
                  </a:lnTo>
                  <a:lnTo>
                    <a:pt x="2919266" y="3571"/>
                  </a:lnTo>
                  <a:lnTo>
                    <a:pt x="2927601" y="6745"/>
                  </a:lnTo>
                  <a:lnTo>
                    <a:pt x="2935937" y="11110"/>
                  </a:lnTo>
                  <a:lnTo>
                    <a:pt x="2946653" y="15872"/>
                  </a:lnTo>
                  <a:lnTo>
                    <a:pt x="2959354" y="22618"/>
                  </a:lnTo>
                  <a:lnTo>
                    <a:pt x="2972849" y="30951"/>
                  </a:lnTo>
                  <a:lnTo>
                    <a:pt x="2987931" y="40871"/>
                  </a:lnTo>
                  <a:lnTo>
                    <a:pt x="2995870" y="46427"/>
                  </a:lnTo>
                  <a:lnTo>
                    <a:pt x="3003808" y="52776"/>
                  </a:lnTo>
                  <a:lnTo>
                    <a:pt x="3011349" y="58728"/>
                  </a:lnTo>
                  <a:lnTo>
                    <a:pt x="3019684" y="65474"/>
                  </a:lnTo>
                  <a:lnTo>
                    <a:pt x="3027623" y="72616"/>
                  </a:lnTo>
                  <a:lnTo>
                    <a:pt x="3035957" y="80553"/>
                  </a:lnTo>
                  <a:lnTo>
                    <a:pt x="3043896" y="88489"/>
                  </a:lnTo>
                  <a:lnTo>
                    <a:pt x="3051834" y="97219"/>
                  </a:lnTo>
                  <a:lnTo>
                    <a:pt x="3059375" y="105949"/>
                  </a:lnTo>
                  <a:lnTo>
                    <a:pt x="3066917" y="115472"/>
                  </a:lnTo>
                  <a:lnTo>
                    <a:pt x="3074458" y="125393"/>
                  </a:lnTo>
                  <a:lnTo>
                    <a:pt x="3080808" y="135313"/>
                  </a:lnTo>
                  <a:lnTo>
                    <a:pt x="3087556" y="146027"/>
                  </a:lnTo>
                  <a:lnTo>
                    <a:pt x="3093509" y="157536"/>
                  </a:lnTo>
                  <a:lnTo>
                    <a:pt x="3099066" y="169439"/>
                  </a:lnTo>
                  <a:lnTo>
                    <a:pt x="3104226" y="181344"/>
                  </a:lnTo>
                  <a:lnTo>
                    <a:pt x="3108592" y="194439"/>
                  </a:lnTo>
                  <a:lnTo>
                    <a:pt x="3112958" y="207534"/>
                  </a:lnTo>
                  <a:lnTo>
                    <a:pt x="3115339" y="217058"/>
                  </a:lnTo>
                  <a:lnTo>
                    <a:pt x="3117324" y="226581"/>
                  </a:lnTo>
                  <a:lnTo>
                    <a:pt x="3119309" y="236502"/>
                  </a:lnTo>
                  <a:lnTo>
                    <a:pt x="3120499" y="246025"/>
                  </a:lnTo>
                  <a:lnTo>
                    <a:pt x="3121690" y="256342"/>
                  </a:lnTo>
                  <a:lnTo>
                    <a:pt x="3122087" y="266263"/>
                  </a:lnTo>
                  <a:lnTo>
                    <a:pt x="3122484" y="276184"/>
                  </a:lnTo>
                  <a:lnTo>
                    <a:pt x="3122484" y="286103"/>
                  </a:lnTo>
                  <a:lnTo>
                    <a:pt x="3121690" y="296024"/>
                  </a:lnTo>
                  <a:lnTo>
                    <a:pt x="3121293" y="306341"/>
                  </a:lnTo>
                  <a:lnTo>
                    <a:pt x="3120102" y="316659"/>
                  </a:lnTo>
                  <a:lnTo>
                    <a:pt x="3118515" y="326976"/>
                  </a:lnTo>
                  <a:lnTo>
                    <a:pt x="3116530" y="337690"/>
                  </a:lnTo>
                  <a:lnTo>
                    <a:pt x="3114149" y="348007"/>
                  </a:lnTo>
                  <a:lnTo>
                    <a:pt x="3111767" y="358325"/>
                  </a:lnTo>
                  <a:lnTo>
                    <a:pt x="3108592" y="369039"/>
                  </a:lnTo>
                  <a:lnTo>
                    <a:pt x="3105417" y="379356"/>
                  </a:lnTo>
                  <a:lnTo>
                    <a:pt x="3101845" y="390466"/>
                  </a:lnTo>
                  <a:lnTo>
                    <a:pt x="3097479" y="401180"/>
                  </a:lnTo>
                  <a:lnTo>
                    <a:pt x="3093509" y="411894"/>
                  </a:lnTo>
                  <a:lnTo>
                    <a:pt x="3088747" y="422609"/>
                  </a:lnTo>
                  <a:lnTo>
                    <a:pt x="3083587" y="434116"/>
                  </a:lnTo>
                  <a:lnTo>
                    <a:pt x="3078030" y="444830"/>
                  </a:lnTo>
                  <a:lnTo>
                    <a:pt x="3072076" y="455940"/>
                  </a:lnTo>
                  <a:lnTo>
                    <a:pt x="3066123" y="466655"/>
                  </a:lnTo>
                  <a:lnTo>
                    <a:pt x="3059772" y="477766"/>
                  </a:lnTo>
                  <a:lnTo>
                    <a:pt x="3052628" y="489274"/>
                  </a:lnTo>
                  <a:lnTo>
                    <a:pt x="3045483" y="500781"/>
                  </a:lnTo>
                  <a:lnTo>
                    <a:pt x="3037942" y="511891"/>
                  </a:lnTo>
                  <a:lnTo>
                    <a:pt x="3030401" y="523400"/>
                  </a:lnTo>
                  <a:lnTo>
                    <a:pt x="3022066" y="534908"/>
                  </a:lnTo>
                  <a:lnTo>
                    <a:pt x="3013334" y="546415"/>
                  </a:lnTo>
                  <a:lnTo>
                    <a:pt x="3013334" y="2104709"/>
                  </a:lnTo>
                  <a:lnTo>
                    <a:pt x="4604543" y="4495920"/>
                  </a:lnTo>
                  <a:lnTo>
                    <a:pt x="4606527" y="4504649"/>
                  </a:lnTo>
                  <a:lnTo>
                    <a:pt x="4608511" y="4511792"/>
                  </a:lnTo>
                  <a:lnTo>
                    <a:pt x="4612481" y="4530046"/>
                  </a:lnTo>
                  <a:lnTo>
                    <a:pt x="4614862" y="4542744"/>
                  </a:lnTo>
                  <a:lnTo>
                    <a:pt x="4617243" y="4558220"/>
                  </a:lnTo>
                  <a:lnTo>
                    <a:pt x="4619625" y="4575679"/>
                  </a:lnTo>
                  <a:lnTo>
                    <a:pt x="4622403" y="4595123"/>
                  </a:lnTo>
                  <a:lnTo>
                    <a:pt x="4624387" y="4616948"/>
                  </a:lnTo>
                  <a:lnTo>
                    <a:pt x="4625975" y="4639964"/>
                  </a:lnTo>
                  <a:lnTo>
                    <a:pt x="4627166" y="4664963"/>
                  </a:lnTo>
                  <a:lnTo>
                    <a:pt x="4627563" y="4691153"/>
                  </a:lnTo>
                  <a:lnTo>
                    <a:pt x="4627166" y="4718533"/>
                  </a:lnTo>
                  <a:lnTo>
                    <a:pt x="4626373" y="4733215"/>
                  </a:lnTo>
                  <a:lnTo>
                    <a:pt x="4625579" y="4747501"/>
                  </a:lnTo>
                  <a:lnTo>
                    <a:pt x="4624387" y="4762183"/>
                  </a:lnTo>
                  <a:lnTo>
                    <a:pt x="4623197" y="4777262"/>
                  </a:lnTo>
                  <a:lnTo>
                    <a:pt x="4621213" y="4792341"/>
                  </a:lnTo>
                  <a:lnTo>
                    <a:pt x="4618831" y="4807817"/>
                  </a:lnTo>
                  <a:lnTo>
                    <a:pt x="4616449" y="4823689"/>
                  </a:lnTo>
                  <a:lnTo>
                    <a:pt x="4614068" y="4839562"/>
                  </a:lnTo>
                  <a:lnTo>
                    <a:pt x="4610496" y="4855038"/>
                  </a:lnTo>
                  <a:lnTo>
                    <a:pt x="4606923" y="4870910"/>
                  </a:lnTo>
                  <a:lnTo>
                    <a:pt x="4602557" y="4887180"/>
                  </a:lnTo>
                  <a:lnTo>
                    <a:pt x="4598191" y="4903449"/>
                  </a:lnTo>
                  <a:lnTo>
                    <a:pt x="4593032" y="4919719"/>
                  </a:lnTo>
                  <a:lnTo>
                    <a:pt x="4587872" y="4935988"/>
                  </a:lnTo>
                  <a:lnTo>
                    <a:pt x="4581919" y="4952257"/>
                  </a:lnTo>
                  <a:lnTo>
                    <a:pt x="4575171" y="4968527"/>
                  </a:lnTo>
                  <a:lnTo>
                    <a:pt x="4568821" y="4985193"/>
                  </a:lnTo>
                  <a:lnTo>
                    <a:pt x="4560883" y="5001463"/>
                  </a:lnTo>
                  <a:lnTo>
                    <a:pt x="4552944" y="5017732"/>
                  </a:lnTo>
                  <a:lnTo>
                    <a:pt x="4544212" y="5033605"/>
                  </a:lnTo>
                  <a:lnTo>
                    <a:pt x="4535083" y="5049874"/>
                  </a:lnTo>
                  <a:lnTo>
                    <a:pt x="4525161" y="5066144"/>
                  </a:lnTo>
                  <a:lnTo>
                    <a:pt x="4514047" y="5082016"/>
                  </a:lnTo>
                  <a:lnTo>
                    <a:pt x="4503331" y="5097889"/>
                  </a:lnTo>
                  <a:lnTo>
                    <a:pt x="4491423" y="5112968"/>
                  </a:lnTo>
                  <a:lnTo>
                    <a:pt x="4478722" y="5128444"/>
                  </a:lnTo>
                  <a:lnTo>
                    <a:pt x="4465624" y="5143919"/>
                  </a:lnTo>
                  <a:lnTo>
                    <a:pt x="4451335" y="5158998"/>
                  </a:lnTo>
                  <a:lnTo>
                    <a:pt x="4437047" y="5173681"/>
                  </a:lnTo>
                  <a:lnTo>
                    <a:pt x="4421171" y="5188363"/>
                  </a:lnTo>
                  <a:lnTo>
                    <a:pt x="4404897" y="5202251"/>
                  </a:lnTo>
                  <a:lnTo>
                    <a:pt x="4387830" y="5216537"/>
                  </a:lnTo>
                  <a:lnTo>
                    <a:pt x="4369969" y="5230028"/>
                  </a:lnTo>
                  <a:lnTo>
                    <a:pt x="4351315" y="5243520"/>
                  </a:lnTo>
                  <a:lnTo>
                    <a:pt x="4331865" y="5256615"/>
                  </a:lnTo>
                  <a:lnTo>
                    <a:pt x="4311227" y="5268916"/>
                  </a:lnTo>
                  <a:lnTo>
                    <a:pt x="4290191" y="5281218"/>
                  </a:lnTo>
                  <a:lnTo>
                    <a:pt x="4267963" y="5293122"/>
                  </a:lnTo>
                  <a:lnTo>
                    <a:pt x="4255659" y="5299074"/>
                  </a:lnTo>
                  <a:lnTo>
                    <a:pt x="371507" y="5299074"/>
                  </a:lnTo>
                  <a:lnTo>
                    <a:pt x="359600" y="5293122"/>
                  </a:lnTo>
                  <a:lnTo>
                    <a:pt x="337373" y="5281218"/>
                  </a:lnTo>
                  <a:lnTo>
                    <a:pt x="315940" y="5268916"/>
                  </a:lnTo>
                  <a:lnTo>
                    <a:pt x="295301" y="5256615"/>
                  </a:lnTo>
                  <a:lnTo>
                    <a:pt x="275852" y="5243520"/>
                  </a:lnTo>
                  <a:lnTo>
                    <a:pt x="257197" y="5230028"/>
                  </a:lnTo>
                  <a:lnTo>
                    <a:pt x="239336" y="5216537"/>
                  </a:lnTo>
                  <a:lnTo>
                    <a:pt x="222269" y="5202251"/>
                  </a:lnTo>
                  <a:lnTo>
                    <a:pt x="205996" y="5188363"/>
                  </a:lnTo>
                  <a:lnTo>
                    <a:pt x="190517" y="5173681"/>
                  </a:lnTo>
                  <a:lnTo>
                    <a:pt x="175831" y="5158998"/>
                  </a:lnTo>
                  <a:lnTo>
                    <a:pt x="161939" y="5143919"/>
                  </a:lnTo>
                  <a:lnTo>
                    <a:pt x="148841" y="5128444"/>
                  </a:lnTo>
                  <a:lnTo>
                    <a:pt x="135743" y="5112968"/>
                  </a:lnTo>
                  <a:lnTo>
                    <a:pt x="124233" y="5097889"/>
                  </a:lnTo>
                  <a:lnTo>
                    <a:pt x="113119" y="5082016"/>
                  </a:lnTo>
                  <a:lnTo>
                    <a:pt x="102403" y="5066144"/>
                  </a:lnTo>
                  <a:lnTo>
                    <a:pt x="92480" y="5049874"/>
                  </a:lnTo>
                  <a:lnTo>
                    <a:pt x="82954" y="5033605"/>
                  </a:lnTo>
                  <a:lnTo>
                    <a:pt x="74222" y="5017732"/>
                  </a:lnTo>
                  <a:lnTo>
                    <a:pt x="66284" y="5001463"/>
                  </a:lnTo>
                  <a:lnTo>
                    <a:pt x="59140" y="4985193"/>
                  </a:lnTo>
                  <a:lnTo>
                    <a:pt x="51995" y="4968527"/>
                  </a:lnTo>
                  <a:lnTo>
                    <a:pt x="45248" y="4952257"/>
                  </a:lnTo>
                  <a:lnTo>
                    <a:pt x="39294" y="4935988"/>
                  </a:lnTo>
                  <a:lnTo>
                    <a:pt x="34134" y="4919719"/>
                  </a:lnTo>
                  <a:lnTo>
                    <a:pt x="28975" y="4903449"/>
                  </a:lnTo>
                  <a:lnTo>
                    <a:pt x="24609" y="4887180"/>
                  </a:lnTo>
                  <a:lnTo>
                    <a:pt x="20243" y="4870910"/>
                  </a:lnTo>
                  <a:lnTo>
                    <a:pt x="17067" y="4855038"/>
                  </a:lnTo>
                  <a:lnTo>
                    <a:pt x="13495" y="4839562"/>
                  </a:lnTo>
                  <a:lnTo>
                    <a:pt x="10717" y="4823689"/>
                  </a:lnTo>
                  <a:lnTo>
                    <a:pt x="8335" y="4807817"/>
                  </a:lnTo>
                  <a:lnTo>
                    <a:pt x="6351" y="4792341"/>
                  </a:lnTo>
                  <a:lnTo>
                    <a:pt x="4366" y="4777262"/>
                  </a:lnTo>
                  <a:lnTo>
                    <a:pt x="2779" y="4762183"/>
                  </a:lnTo>
                  <a:lnTo>
                    <a:pt x="1588" y="4747501"/>
                  </a:lnTo>
                  <a:lnTo>
                    <a:pt x="794" y="4733215"/>
                  </a:lnTo>
                  <a:lnTo>
                    <a:pt x="397" y="4718533"/>
                  </a:lnTo>
                  <a:lnTo>
                    <a:pt x="0" y="4691153"/>
                  </a:lnTo>
                  <a:lnTo>
                    <a:pt x="397" y="4664963"/>
                  </a:lnTo>
                  <a:lnTo>
                    <a:pt x="1191" y="4639964"/>
                  </a:lnTo>
                  <a:lnTo>
                    <a:pt x="2779" y="4616948"/>
                  </a:lnTo>
                  <a:lnTo>
                    <a:pt x="4763" y="4595123"/>
                  </a:lnTo>
                  <a:lnTo>
                    <a:pt x="7542" y="4575679"/>
                  </a:lnTo>
                  <a:lnTo>
                    <a:pt x="9923" y="4558220"/>
                  </a:lnTo>
                  <a:lnTo>
                    <a:pt x="12304" y="4542744"/>
                  </a:lnTo>
                  <a:lnTo>
                    <a:pt x="15083" y="4530046"/>
                  </a:lnTo>
                  <a:lnTo>
                    <a:pt x="19052" y="4511792"/>
                  </a:lnTo>
                  <a:lnTo>
                    <a:pt x="20640" y="4504649"/>
                  </a:lnTo>
                  <a:lnTo>
                    <a:pt x="23418" y="4495920"/>
                  </a:lnTo>
                  <a:lnTo>
                    <a:pt x="1614229" y="2104709"/>
                  </a:lnTo>
                  <a:lnTo>
                    <a:pt x="1614229" y="546415"/>
                  </a:lnTo>
                  <a:lnTo>
                    <a:pt x="1605497" y="534908"/>
                  </a:lnTo>
                  <a:lnTo>
                    <a:pt x="1597559" y="523400"/>
                  </a:lnTo>
                  <a:lnTo>
                    <a:pt x="1589621" y="511891"/>
                  </a:lnTo>
                  <a:lnTo>
                    <a:pt x="1582080" y="500781"/>
                  </a:lnTo>
                  <a:lnTo>
                    <a:pt x="1574539" y="489274"/>
                  </a:lnTo>
                  <a:lnTo>
                    <a:pt x="1567791" y="477766"/>
                  </a:lnTo>
                  <a:lnTo>
                    <a:pt x="1561044" y="466655"/>
                  </a:lnTo>
                  <a:lnTo>
                    <a:pt x="1555090" y="455940"/>
                  </a:lnTo>
                  <a:lnTo>
                    <a:pt x="1549136" y="444830"/>
                  </a:lnTo>
                  <a:lnTo>
                    <a:pt x="1543580" y="434116"/>
                  </a:lnTo>
                  <a:lnTo>
                    <a:pt x="1538817" y="422609"/>
                  </a:lnTo>
                  <a:lnTo>
                    <a:pt x="1534054" y="411894"/>
                  </a:lnTo>
                  <a:lnTo>
                    <a:pt x="1529688" y="401180"/>
                  </a:lnTo>
                  <a:lnTo>
                    <a:pt x="1525322" y="390466"/>
                  </a:lnTo>
                  <a:lnTo>
                    <a:pt x="1522147" y="379356"/>
                  </a:lnTo>
                  <a:lnTo>
                    <a:pt x="1518971" y="369039"/>
                  </a:lnTo>
                  <a:lnTo>
                    <a:pt x="1515796" y="358325"/>
                  </a:lnTo>
                  <a:lnTo>
                    <a:pt x="1513018" y="348007"/>
                  </a:lnTo>
                  <a:lnTo>
                    <a:pt x="1511033" y="337690"/>
                  </a:lnTo>
                  <a:lnTo>
                    <a:pt x="1509049" y="326976"/>
                  </a:lnTo>
                  <a:lnTo>
                    <a:pt x="1507461" y="316659"/>
                  </a:lnTo>
                  <a:lnTo>
                    <a:pt x="1506270" y="306341"/>
                  </a:lnTo>
                  <a:lnTo>
                    <a:pt x="1505476" y="296024"/>
                  </a:lnTo>
                  <a:lnTo>
                    <a:pt x="1505079" y="286103"/>
                  </a:lnTo>
                  <a:lnTo>
                    <a:pt x="1505079" y="276184"/>
                  </a:lnTo>
                  <a:lnTo>
                    <a:pt x="1505079" y="266263"/>
                  </a:lnTo>
                  <a:lnTo>
                    <a:pt x="1505873" y="256342"/>
                  </a:lnTo>
                  <a:lnTo>
                    <a:pt x="1506667" y="246025"/>
                  </a:lnTo>
                  <a:lnTo>
                    <a:pt x="1508255" y="236502"/>
                  </a:lnTo>
                  <a:lnTo>
                    <a:pt x="1510239" y="226581"/>
                  </a:lnTo>
                  <a:lnTo>
                    <a:pt x="1512224" y="217058"/>
                  </a:lnTo>
                  <a:lnTo>
                    <a:pt x="1514208" y="207534"/>
                  </a:lnTo>
                  <a:lnTo>
                    <a:pt x="1518574" y="194439"/>
                  </a:lnTo>
                  <a:lnTo>
                    <a:pt x="1522940" y="181344"/>
                  </a:lnTo>
                  <a:lnTo>
                    <a:pt x="1528497" y="169439"/>
                  </a:lnTo>
                  <a:lnTo>
                    <a:pt x="1533657" y="157536"/>
                  </a:lnTo>
                  <a:lnTo>
                    <a:pt x="1540007" y="146027"/>
                  </a:lnTo>
                  <a:lnTo>
                    <a:pt x="1546358" y="135313"/>
                  </a:lnTo>
                  <a:lnTo>
                    <a:pt x="1553502" y="125393"/>
                  </a:lnTo>
                  <a:lnTo>
                    <a:pt x="1560250" y="115472"/>
                  </a:lnTo>
                  <a:lnTo>
                    <a:pt x="1567791" y="105949"/>
                  </a:lnTo>
                  <a:lnTo>
                    <a:pt x="1575729" y="97219"/>
                  </a:lnTo>
                  <a:lnTo>
                    <a:pt x="1583271" y="88489"/>
                  </a:lnTo>
                  <a:lnTo>
                    <a:pt x="1591606" y="80553"/>
                  </a:lnTo>
                  <a:lnTo>
                    <a:pt x="1599544" y="72616"/>
                  </a:lnTo>
                  <a:lnTo>
                    <a:pt x="1607879" y="65474"/>
                  </a:lnTo>
                  <a:lnTo>
                    <a:pt x="1615817" y="58728"/>
                  </a:lnTo>
                  <a:lnTo>
                    <a:pt x="1623358" y="52776"/>
                  </a:lnTo>
                  <a:lnTo>
                    <a:pt x="1631693" y="46427"/>
                  </a:lnTo>
                  <a:lnTo>
                    <a:pt x="1639235" y="40871"/>
                  </a:lnTo>
                  <a:lnTo>
                    <a:pt x="1654317" y="30951"/>
                  </a:lnTo>
                  <a:lnTo>
                    <a:pt x="1668606" y="22618"/>
                  </a:lnTo>
                  <a:lnTo>
                    <a:pt x="1680910" y="15872"/>
                  </a:lnTo>
                  <a:lnTo>
                    <a:pt x="1691230" y="11110"/>
                  </a:lnTo>
                  <a:lnTo>
                    <a:pt x="1699565" y="6745"/>
                  </a:lnTo>
                  <a:lnTo>
                    <a:pt x="1708297" y="3571"/>
                  </a:lnTo>
                  <a:lnTo>
                    <a:pt x="1717823" y="0"/>
                  </a:lnTo>
                  <a:close/>
                </a:path>
              </a:pathLst>
            </a:custGeom>
            <a:solidFill>
              <a:schemeClr val="bg1"/>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latin typeface="+mn-lt"/>
              </a:endParaRPr>
            </a:p>
          </p:txBody>
        </p:sp>
      </p:grpSp>
      <p:sp>
        <p:nvSpPr>
          <p:cNvPr id="32" name="矩形 31"/>
          <p:cNvSpPr/>
          <p:nvPr/>
        </p:nvSpPr>
        <p:spPr>
          <a:xfrm>
            <a:off x="2191113" y="1293870"/>
            <a:ext cx="6633354" cy="869533"/>
          </a:xfrm>
          <a:prstGeom prst="rect">
            <a:avLst/>
          </a:prstGeom>
        </p:spPr>
        <p:txBody>
          <a:bodyPr wrap="square">
            <a:spAutoFit/>
          </a:bodyPr>
          <a:lstStyle/>
          <a:p>
            <a:pPr>
              <a:lnSpc>
                <a:spcPct val="150000"/>
              </a:lnSpc>
              <a:spcBef>
                <a:spcPts val="600"/>
              </a:spcBef>
            </a:pPr>
            <a:r>
              <a:rPr lang="zh-CN" altLang="en-US" b="1" dirty="0">
                <a:solidFill>
                  <a:srgbClr val="1557AE"/>
                </a:solidFill>
                <a:latin typeface="Arial"/>
                <a:ea typeface="黑体" pitchFamily="49" charset="-122"/>
              </a:rPr>
              <a:t>在加入</a:t>
            </a:r>
            <a:r>
              <a:rPr lang="en-US" altLang="zh-CN" b="1" dirty="0">
                <a:solidFill>
                  <a:srgbClr val="1557AE"/>
                </a:solidFill>
                <a:latin typeface="Arial"/>
                <a:ea typeface="黑体" pitchFamily="49" charset="-122"/>
              </a:rPr>
              <a:t>WTO</a:t>
            </a:r>
            <a:r>
              <a:rPr lang="zh-CN" altLang="en-US" b="1" dirty="0">
                <a:solidFill>
                  <a:srgbClr val="1557AE"/>
                </a:solidFill>
                <a:latin typeface="Arial"/>
                <a:ea typeface="黑体" pitchFamily="49" charset="-122"/>
              </a:rPr>
              <a:t>之后有限的保护期内，需要建立一个国家级的统一的远程教育服务品牌，抗衡国外的远程教育，提高国际竞争能力。</a:t>
            </a:r>
          </a:p>
        </p:txBody>
      </p:sp>
      <p:sp>
        <p:nvSpPr>
          <p:cNvPr id="33" name="矩形 32"/>
          <p:cNvSpPr/>
          <p:nvPr/>
        </p:nvSpPr>
        <p:spPr>
          <a:xfrm>
            <a:off x="682422" y="1233037"/>
            <a:ext cx="1422184" cy="574581"/>
          </a:xfrm>
          <a:prstGeom prst="rect">
            <a:avLst/>
          </a:prstGeom>
        </p:spPr>
        <p:txBody>
          <a:bodyPr wrap="none">
            <a:spAutoFit/>
          </a:bodyPr>
          <a:lstStyle/>
          <a:p>
            <a:pPr>
              <a:lnSpc>
                <a:spcPct val="150000"/>
              </a:lnSpc>
            </a:pPr>
            <a:r>
              <a:rPr lang="zh-CN" altLang="en-US" sz="2400" b="1" dirty="0">
                <a:solidFill>
                  <a:srgbClr val="1557AE"/>
                </a:solidFill>
                <a:latin typeface="Arial"/>
                <a:ea typeface="黑体" pitchFamily="49" charset="-122"/>
              </a:rPr>
              <a:t>国际背景</a:t>
            </a:r>
          </a:p>
        </p:txBody>
      </p:sp>
      <p:sp>
        <p:nvSpPr>
          <p:cNvPr id="34" name="矩形 33"/>
          <p:cNvSpPr/>
          <p:nvPr/>
        </p:nvSpPr>
        <p:spPr>
          <a:xfrm>
            <a:off x="706055" y="4236922"/>
            <a:ext cx="1415772" cy="574581"/>
          </a:xfrm>
          <a:prstGeom prst="rect">
            <a:avLst/>
          </a:prstGeom>
        </p:spPr>
        <p:txBody>
          <a:bodyPr wrap="none">
            <a:spAutoFit/>
          </a:bodyPr>
          <a:lstStyle/>
          <a:p>
            <a:pPr>
              <a:lnSpc>
                <a:spcPct val="150000"/>
              </a:lnSpc>
            </a:pPr>
            <a:r>
              <a:rPr lang="zh-CN" altLang="en-US" sz="2400" b="1" dirty="0">
                <a:solidFill>
                  <a:srgbClr val="1557AE"/>
                </a:solidFill>
                <a:latin typeface="Arial"/>
                <a:ea typeface="黑体" pitchFamily="49" charset="-122"/>
              </a:rPr>
              <a:t>国内需求</a:t>
            </a:r>
          </a:p>
        </p:txBody>
      </p:sp>
      <p:sp>
        <p:nvSpPr>
          <p:cNvPr id="36" name="Rectangle 3"/>
          <p:cNvSpPr txBox="1">
            <a:spLocks noChangeArrowheads="1"/>
          </p:cNvSpPr>
          <p:nvPr/>
        </p:nvSpPr>
        <p:spPr>
          <a:xfrm>
            <a:off x="2333498" y="3919870"/>
            <a:ext cx="6704548" cy="1581624"/>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265113" lvl="1" indent="-265113" fontAlgn="auto">
              <a:lnSpc>
                <a:spcPts val="2600"/>
              </a:lnSpc>
              <a:spcBef>
                <a:spcPts val="0"/>
              </a:spcBef>
              <a:spcAft>
                <a:spcPts val="0"/>
              </a:spcAft>
              <a:buFontTx/>
              <a:buAutoNum type="arabicPeriod"/>
            </a:pPr>
            <a:r>
              <a:rPr lang="zh-CN" altLang="en-US" sz="1400" dirty="0">
                <a:ea typeface="黑体" panose="02010609060101010101" pitchFamily="49" charset="-122"/>
                <a:cs typeface="Microsoft YaHei" charset="0"/>
              </a:rPr>
              <a:t>需要统一规范和质量标准的远程教育公共服务体系，为</a:t>
            </a:r>
            <a:r>
              <a:rPr lang="en-US" altLang="zh-CN" sz="1400" dirty="0">
                <a:ea typeface="黑体" panose="02010609060101010101" pitchFamily="49" charset="-122"/>
                <a:cs typeface="Microsoft YaHei" charset="0"/>
              </a:rPr>
              <a:t>68</a:t>
            </a:r>
            <a:r>
              <a:rPr lang="zh-CN" altLang="en-US" sz="1400" dirty="0">
                <a:ea typeface="黑体" panose="02010609060101010101" pitchFamily="49" charset="-122"/>
                <a:cs typeface="Microsoft YaHei" charset="0"/>
              </a:rPr>
              <a:t>所试点高校和所有高校提供社会化的支持服务；</a:t>
            </a:r>
            <a:endParaRPr lang="en-US" altLang="zh-CN" sz="1400" dirty="0">
              <a:ea typeface="黑体" panose="02010609060101010101" pitchFamily="49" charset="-122"/>
              <a:cs typeface="Microsoft YaHei" charset="0"/>
            </a:endParaRPr>
          </a:p>
          <a:p>
            <a:pPr marL="265113" lvl="1" indent="-265113" fontAlgn="auto">
              <a:lnSpc>
                <a:spcPts val="2600"/>
              </a:lnSpc>
              <a:spcBef>
                <a:spcPts val="0"/>
              </a:spcBef>
              <a:spcAft>
                <a:spcPts val="0"/>
              </a:spcAft>
              <a:buFontTx/>
              <a:buAutoNum type="arabicPeriod"/>
            </a:pPr>
            <a:r>
              <a:rPr lang="zh-CN" altLang="en-US" sz="1400" dirty="0">
                <a:ea typeface="黑体" panose="02010609060101010101" pitchFamily="49" charset="-122"/>
                <a:cs typeface="Microsoft YaHei" charset="0"/>
              </a:rPr>
              <a:t>加强招生、教学过程和考试等的管理、监控和服务，提高学习支持服务的水平；</a:t>
            </a:r>
            <a:endParaRPr lang="en-US" altLang="zh-CN" sz="1400" dirty="0">
              <a:ea typeface="黑体" panose="02010609060101010101" pitchFamily="49" charset="-122"/>
              <a:cs typeface="Microsoft YaHei" charset="0"/>
            </a:endParaRPr>
          </a:p>
          <a:p>
            <a:pPr marL="265113" lvl="1" indent="-265113" fontAlgn="auto">
              <a:lnSpc>
                <a:spcPts val="2600"/>
              </a:lnSpc>
              <a:spcBef>
                <a:spcPts val="0"/>
              </a:spcBef>
              <a:spcAft>
                <a:spcPts val="0"/>
              </a:spcAft>
              <a:buFontTx/>
              <a:buAutoNum type="arabicPeriod"/>
            </a:pPr>
            <a:r>
              <a:rPr lang="zh-CN" altLang="en-US" sz="1400" dirty="0">
                <a:ea typeface="黑体" panose="02010609060101010101" pitchFamily="49" charset="-122"/>
                <a:cs typeface="Microsoft YaHei" charset="0"/>
              </a:rPr>
              <a:t>建立网络教育全国统考的技术平台和监管服务体系；</a:t>
            </a:r>
            <a:endParaRPr lang="en-US" altLang="zh-CN" sz="1400" dirty="0">
              <a:ea typeface="黑体" panose="02010609060101010101" pitchFamily="49" charset="-122"/>
              <a:cs typeface="Microsoft YaHei" charset="0"/>
            </a:endParaRPr>
          </a:p>
          <a:p>
            <a:pPr marL="265113" lvl="1" indent="-265113" fontAlgn="auto">
              <a:lnSpc>
                <a:spcPts val="2600"/>
              </a:lnSpc>
              <a:spcBef>
                <a:spcPts val="0"/>
              </a:spcBef>
              <a:spcAft>
                <a:spcPts val="0"/>
              </a:spcAft>
              <a:buFontTx/>
              <a:buAutoNum type="arabicPeriod"/>
            </a:pPr>
            <a:r>
              <a:rPr lang="zh-CN" altLang="en-US" sz="1400" dirty="0">
                <a:ea typeface="黑体" panose="02010609060101010101" pitchFamily="49" charset="-122"/>
                <a:cs typeface="Microsoft YaHei" charset="0"/>
              </a:rPr>
              <a:t>促进各高校网络教育资源的整合、共享和综合利用，促进教学质量的全面提升。</a:t>
            </a:r>
          </a:p>
        </p:txBody>
      </p:sp>
      <p:sp>
        <p:nvSpPr>
          <p:cNvPr id="39" name="KSO_Shape"/>
          <p:cNvSpPr>
            <a:spLocks/>
          </p:cNvSpPr>
          <p:nvPr/>
        </p:nvSpPr>
        <p:spPr bwMode="auto">
          <a:xfrm>
            <a:off x="1108474" y="3121909"/>
            <a:ext cx="570081" cy="486980"/>
          </a:xfrm>
          <a:custGeom>
            <a:avLst/>
            <a:gdLst>
              <a:gd name="T0" fmla="*/ 1401482 w 1587500"/>
              <a:gd name="T1" fmla="*/ 439867 h 1489075"/>
              <a:gd name="T2" fmla="*/ 1498397 w 1587500"/>
              <a:gd name="T3" fmla="*/ 519641 h 1489075"/>
              <a:gd name="T4" fmla="*/ 1547617 w 1587500"/>
              <a:gd name="T5" fmla="*/ 636819 h 1489075"/>
              <a:gd name="T6" fmla="*/ 1535027 w 1587500"/>
              <a:gd name="T7" fmla="*/ 767357 h 1489075"/>
              <a:gd name="T8" fmla="*/ 1464439 w 1587500"/>
              <a:gd name="T9" fmla="*/ 871558 h 1489075"/>
              <a:gd name="T10" fmla="*/ 1353407 w 1587500"/>
              <a:gd name="T11" fmla="*/ 931483 h 1489075"/>
              <a:gd name="T12" fmla="*/ 1221772 w 1587500"/>
              <a:gd name="T13" fmla="*/ 931483 h 1489075"/>
              <a:gd name="T14" fmla="*/ 1110739 w 1587500"/>
              <a:gd name="T15" fmla="*/ 871558 h 1489075"/>
              <a:gd name="T16" fmla="*/ 1040915 w 1587500"/>
              <a:gd name="T17" fmla="*/ 767357 h 1489075"/>
              <a:gd name="T18" fmla="*/ 1027943 w 1587500"/>
              <a:gd name="T19" fmla="*/ 636819 h 1489075"/>
              <a:gd name="T20" fmla="*/ 1077163 w 1587500"/>
              <a:gd name="T21" fmla="*/ 519641 h 1489075"/>
              <a:gd name="T22" fmla="*/ 1173696 w 1587500"/>
              <a:gd name="T23" fmla="*/ 439867 h 1489075"/>
              <a:gd name="T24" fmla="*/ 1263528 w 1587500"/>
              <a:gd name="T25" fmla="*/ 60613 h 1489075"/>
              <a:gd name="T26" fmla="*/ 1126859 w 1587500"/>
              <a:gd name="T27" fmla="*/ 78912 h 1489075"/>
              <a:gd name="T28" fmla="*/ 996280 w 1587500"/>
              <a:gd name="T29" fmla="*/ 130376 h 1489075"/>
              <a:gd name="T30" fmla="*/ 879026 w 1587500"/>
              <a:gd name="T31" fmla="*/ 215388 h 1489075"/>
              <a:gd name="T32" fmla="*/ 787278 w 1587500"/>
              <a:gd name="T33" fmla="*/ 326322 h 1489075"/>
              <a:gd name="T34" fmla="*/ 727128 w 1587500"/>
              <a:gd name="T35" fmla="*/ 452123 h 1489075"/>
              <a:gd name="T36" fmla="*/ 699718 w 1587500"/>
              <a:gd name="T37" fmla="*/ 587455 h 1489075"/>
              <a:gd name="T38" fmla="*/ 705048 w 1587500"/>
              <a:gd name="T39" fmla="*/ 725074 h 1489075"/>
              <a:gd name="T40" fmla="*/ 742736 w 1587500"/>
              <a:gd name="T41" fmla="*/ 858881 h 1489075"/>
              <a:gd name="T42" fmla="*/ 814688 w 1587500"/>
              <a:gd name="T43" fmla="*/ 982395 h 1489075"/>
              <a:gd name="T44" fmla="*/ 916715 w 1587500"/>
              <a:gd name="T45" fmla="*/ 1086468 h 1489075"/>
              <a:gd name="T46" fmla="*/ 1025160 w 1587500"/>
              <a:gd name="T47" fmla="*/ 1127981 h 1489075"/>
              <a:gd name="T48" fmla="*/ 1177404 w 1587500"/>
              <a:gd name="T49" fmla="*/ 1036279 h 1489075"/>
              <a:gd name="T50" fmla="*/ 1362380 w 1587500"/>
              <a:gd name="T51" fmla="*/ 1027147 h 1489075"/>
              <a:gd name="T52" fmla="*/ 1523759 w 1587500"/>
              <a:gd name="T53" fmla="*/ 1104008 h 1489075"/>
              <a:gd name="T54" fmla="*/ 1630138 w 1587500"/>
              <a:gd name="T55" fmla="*/ 1083418 h 1489075"/>
              <a:gd name="T56" fmla="*/ 1731022 w 1587500"/>
              <a:gd name="T57" fmla="*/ 978202 h 1489075"/>
              <a:gd name="T58" fmla="*/ 1800689 w 1587500"/>
              <a:gd name="T59" fmla="*/ 856213 h 1489075"/>
              <a:gd name="T60" fmla="*/ 1837616 w 1587500"/>
              <a:gd name="T61" fmla="*/ 723168 h 1489075"/>
              <a:gd name="T62" fmla="*/ 1842566 w 1587500"/>
              <a:gd name="T63" fmla="*/ 585549 h 1489075"/>
              <a:gd name="T64" fmla="*/ 1814776 w 1587500"/>
              <a:gd name="T65" fmla="*/ 449836 h 1489075"/>
              <a:gd name="T66" fmla="*/ 1752722 w 1587500"/>
              <a:gd name="T67" fmla="*/ 322891 h 1489075"/>
              <a:gd name="T68" fmla="*/ 1659071 w 1587500"/>
              <a:gd name="T69" fmla="*/ 211195 h 1489075"/>
              <a:gd name="T70" fmla="*/ 1542578 w 1587500"/>
              <a:gd name="T71" fmla="*/ 128851 h 1489075"/>
              <a:gd name="T72" fmla="*/ 1413522 w 1587500"/>
              <a:gd name="T73" fmla="*/ 78531 h 1489075"/>
              <a:gd name="T74" fmla="*/ 1277614 w 1587500"/>
              <a:gd name="T75" fmla="*/ 60613 h 1489075"/>
              <a:gd name="T76" fmla="*/ 1383828 w 1587500"/>
              <a:gd name="T77" fmla="*/ 9912 h 1489075"/>
              <a:gd name="T78" fmla="*/ 1529634 w 1587500"/>
              <a:gd name="T79" fmla="*/ 54896 h 1489075"/>
              <a:gd name="T80" fmla="*/ 1663259 w 1587500"/>
              <a:gd name="T81" fmla="*/ 135332 h 1489075"/>
              <a:gd name="T82" fmla="*/ 1775945 w 1587500"/>
              <a:gd name="T83" fmla="*/ 250459 h 1489075"/>
              <a:gd name="T84" fmla="*/ 1855129 w 1587500"/>
              <a:gd name="T85" fmla="*/ 387316 h 1489075"/>
              <a:gd name="T86" fmla="*/ 1897766 w 1587500"/>
              <a:gd name="T87" fmla="*/ 534848 h 1489075"/>
              <a:gd name="T88" fmla="*/ 1902715 w 1587500"/>
              <a:gd name="T89" fmla="*/ 686952 h 1489075"/>
              <a:gd name="T90" fmla="*/ 1872260 w 1587500"/>
              <a:gd name="T91" fmla="*/ 836390 h 1489075"/>
              <a:gd name="T92" fmla="*/ 1806400 w 1587500"/>
              <a:gd name="T93" fmla="*/ 975534 h 1489075"/>
              <a:gd name="T94" fmla="*/ 1704373 w 1587500"/>
              <a:gd name="T95" fmla="*/ 1098286 h 1489075"/>
              <a:gd name="T96" fmla="*/ 1595694 w 1587500"/>
              <a:gd name="T97" fmla="*/ 1183154 h 1489075"/>
              <a:gd name="T98" fmla="*/ 1657352 w 1587500"/>
              <a:gd name="T99" fmla="*/ 1352859 h 1489075"/>
              <a:gd name="T100" fmla="*/ 928104 w 1587500"/>
              <a:gd name="T101" fmla="*/ 1298066 h 1489075"/>
              <a:gd name="T102" fmla="*/ 935369 w 1587500"/>
              <a:gd name="T103" fmla="*/ 1172622 h 1489075"/>
              <a:gd name="T104" fmla="*/ 674212 w 1587500"/>
              <a:gd name="T105" fmla="*/ 1225231 h 1489075"/>
              <a:gd name="T106" fmla="*/ 735122 w 1587500"/>
              <a:gd name="T107" fmla="*/ 972103 h 1489075"/>
              <a:gd name="T108" fmla="*/ 670786 w 1587500"/>
              <a:gd name="T109" fmla="*/ 836770 h 1489075"/>
              <a:gd name="T110" fmla="*/ 640710 w 1587500"/>
              <a:gd name="T111" fmla="*/ 693434 h 1489075"/>
              <a:gd name="T112" fmla="*/ 643756 w 1587500"/>
              <a:gd name="T113" fmla="*/ 547809 h 1489075"/>
              <a:gd name="T114" fmla="*/ 679922 w 1587500"/>
              <a:gd name="T115" fmla="*/ 406377 h 1489075"/>
              <a:gd name="T116" fmla="*/ 748447 w 1587500"/>
              <a:gd name="T117" fmla="*/ 275239 h 1489075"/>
              <a:gd name="T118" fmla="*/ 849713 w 1587500"/>
              <a:gd name="T119" fmla="*/ 160112 h 1489075"/>
              <a:gd name="T120" fmla="*/ 981814 w 1587500"/>
              <a:gd name="T121" fmla="*/ 69763 h 1489075"/>
              <a:gd name="T122" fmla="*/ 1126478 w 1587500"/>
              <a:gd name="T123" fmla="*/ 16392 h 1489075"/>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587500" h="1489075">
                <a:moveTo>
                  <a:pt x="1073150" y="344487"/>
                </a:moveTo>
                <a:lnTo>
                  <a:pt x="1084279" y="345123"/>
                </a:lnTo>
                <a:lnTo>
                  <a:pt x="1095725" y="345759"/>
                </a:lnTo>
                <a:lnTo>
                  <a:pt x="1106536" y="347031"/>
                </a:lnTo>
                <a:lnTo>
                  <a:pt x="1117347" y="349256"/>
                </a:lnTo>
                <a:lnTo>
                  <a:pt x="1127839" y="351482"/>
                </a:lnTo>
                <a:lnTo>
                  <a:pt x="1138014" y="354344"/>
                </a:lnTo>
                <a:lnTo>
                  <a:pt x="1148189" y="358159"/>
                </a:lnTo>
                <a:lnTo>
                  <a:pt x="1158364" y="361975"/>
                </a:lnTo>
                <a:lnTo>
                  <a:pt x="1167902" y="366426"/>
                </a:lnTo>
                <a:lnTo>
                  <a:pt x="1177441" y="371196"/>
                </a:lnTo>
                <a:lnTo>
                  <a:pt x="1186980" y="376601"/>
                </a:lnTo>
                <a:lnTo>
                  <a:pt x="1195565" y="382006"/>
                </a:lnTo>
                <a:lnTo>
                  <a:pt x="1204150" y="388366"/>
                </a:lnTo>
                <a:lnTo>
                  <a:pt x="1212735" y="394725"/>
                </a:lnTo>
                <a:lnTo>
                  <a:pt x="1220366" y="401720"/>
                </a:lnTo>
                <a:lnTo>
                  <a:pt x="1227997" y="409033"/>
                </a:lnTo>
                <a:lnTo>
                  <a:pt x="1235310" y="416664"/>
                </a:lnTo>
                <a:lnTo>
                  <a:pt x="1241987" y="424613"/>
                </a:lnTo>
                <a:lnTo>
                  <a:pt x="1248664" y="432880"/>
                </a:lnTo>
                <a:lnTo>
                  <a:pt x="1254706" y="441147"/>
                </a:lnTo>
                <a:lnTo>
                  <a:pt x="1260429" y="450368"/>
                </a:lnTo>
                <a:lnTo>
                  <a:pt x="1265516" y="459271"/>
                </a:lnTo>
                <a:lnTo>
                  <a:pt x="1270604" y="468810"/>
                </a:lnTo>
                <a:lnTo>
                  <a:pt x="1275055" y="478667"/>
                </a:lnTo>
                <a:lnTo>
                  <a:pt x="1279189" y="488523"/>
                </a:lnTo>
                <a:lnTo>
                  <a:pt x="1282368" y="498698"/>
                </a:lnTo>
                <a:lnTo>
                  <a:pt x="1285230" y="509191"/>
                </a:lnTo>
                <a:lnTo>
                  <a:pt x="1287774" y="519683"/>
                </a:lnTo>
                <a:lnTo>
                  <a:pt x="1289681" y="530494"/>
                </a:lnTo>
                <a:lnTo>
                  <a:pt x="1290953" y="541623"/>
                </a:lnTo>
                <a:lnTo>
                  <a:pt x="1291907" y="552433"/>
                </a:lnTo>
                <a:lnTo>
                  <a:pt x="1292225" y="564198"/>
                </a:lnTo>
                <a:lnTo>
                  <a:pt x="1291907" y="575327"/>
                </a:lnTo>
                <a:lnTo>
                  <a:pt x="1290953" y="586137"/>
                </a:lnTo>
                <a:lnTo>
                  <a:pt x="1289681" y="597266"/>
                </a:lnTo>
                <a:lnTo>
                  <a:pt x="1287774" y="608077"/>
                </a:lnTo>
                <a:lnTo>
                  <a:pt x="1285230" y="618569"/>
                </a:lnTo>
                <a:lnTo>
                  <a:pt x="1282368" y="629062"/>
                </a:lnTo>
                <a:lnTo>
                  <a:pt x="1279189" y="639237"/>
                </a:lnTo>
                <a:lnTo>
                  <a:pt x="1275055" y="649094"/>
                </a:lnTo>
                <a:lnTo>
                  <a:pt x="1270604" y="658950"/>
                </a:lnTo>
                <a:lnTo>
                  <a:pt x="1265516" y="668489"/>
                </a:lnTo>
                <a:lnTo>
                  <a:pt x="1260429" y="677392"/>
                </a:lnTo>
                <a:lnTo>
                  <a:pt x="1254706" y="686613"/>
                </a:lnTo>
                <a:lnTo>
                  <a:pt x="1248664" y="694880"/>
                </a:lnTo>
                <a:lnTo>
                  <a:pt x="1241987" y="703147"/>
                </a:lnTo>
                <a:lnTo>
                  <a:pt x="1235310" y="711096"/>
                </a:lnTo>
                <a:lnTo>
                  <a:pt x="1227997" y="718727"/>
                </a:lnTo>
                <a:lnTo>
                  <a:pt x="1220366" y="726040"/>
                </a:lnTo>
                <a:lnTo>
                  <a:pt x="1212735" y="733035"/>
                </a:lnTo>
                <a:lnTo>
                  <a:pt x="1204150" y="739394"/>
                </a:lnTo>
                <a:lnTo>
                  <a:pt x="1195565" y="745436"/>
                </a:lnTo>
                <a:lnTo>
                  <a:pt x="1186980" y="751159"/>
                </a:lnTo>
                <a:lnTo>
                  <a:pt x="1177441" y="756564"/>
                </a:lnTo>
                <a:lnTo>
                  <a:pt x="1167902" y="761334"/>
                </a:lnTo>
                <a:lnTo>
                  <a:pt x="1158364" y="765785"/>
                </a:lnTo>
                <a:lnTo>
                  <a:pt x="1148189" y="769601"/>
                </a:lnTo>
                <a:lnTo>
                  <a:pt x="1138014" y="773098"/>
                </a:lnTo>
                <a:lnTo>
                  <a:pt x="1127839" y="775960"/>
                </a:lnTo>
                <a:lnTo>
                  <a:pt x="1117347" y="778504"/>
                </a:lnTo>
                <a:lnTo>
                  <a:pt x="1106536" y="780093"/>
                </a:lnTo>
                <a:lnTo>
                  <a:pt x="1095725" y="781683"/>
                </a:lnTo>
                <a:lnTo>
                  <a:pt x="1084279" y="782637"/>
                </a:lnTo>
                <a:lnTo>
                  <a:pt x="1073150" y="782637"/>
                </a:lnTo>
                <a:lnTo>
                  <a:pt x="1062021" y="782637"/>
                </a:lnTo>
                <a:lnTo>
                  <a:pt x="1050575" y="781683"/>
                </a:lnTo>
                <a:lnTo>
                  <a:pt x="1039764" y="780093"/>
                </a:lnTo>
                <a:lnTo>
                  <a:pt x="1028953" y="778504"/>
                </a:lnTo>
                <a:lnTo>
                  <a:pt x="1018143" y="775960"/>
                </a:lnTo>
                <a:lnTo>
                  <a:pt x="1007968" y="773098"/>
                </a:lnTo>
                <a:lnTo>
                  <a:pt x="997793" y="769601"/>
                </a:lnTo>
                <a:lnTo>
                  <a:pt x="987619" y="765785"/>
                </a:lnTo>
                <a:lnTo>
                  <a:pt x="978080" y="761334"/>
                </a:lnTo>
                <a:lnTo>
                  <a:pt x="968541" y="756564"/>
                </a:lnTo>
                <a:lnTo>
                  <a:pt x="959320" y="751159"/>
                </a:lnTo>
                <a:lnTo>
                  <a:pt x="950735" y="745436"/>
                </a:lnTo>
                <a:lnTo>
                  <a:pt x="941832" y="739394"/>
                </a:lnTo>
                <a:lnTo>
                  <a:pt x="933565" y="733035"/>
                </a:lnTo>
                <a:lnTo>
                  <a:pt x="925616" y="726040"/>
                </a:lnTo>
                <a:lnTo>
                  <a:pt x="918303" y="718727"/>
                </a:lnTo>
                <a:lnTo>
                  <a:pt x="910990" y="711096"/>
                </a:lnTo>
                <a:lnTo>
                  <a:pt x="904313" y="703147"/>
                </a:lnTo>
                <a:lnTo>
                  <a:pt x="897636" y="694880"/>
                </a:lnTo>
                <a:lnTo>
                  <a:pt x="891594" y="686613"/>
                </a:lnTo>
                <a:lnTo>
                  <a:pt x="885553" y="677392"/>
                </a:lnTo>
                <a:lnTo>
                  <a:pt x="880466" y="668489"/>
                </a:lnTo>
                <a:lnTo>
                  <a:pt x="875378" y="658950"/>
                </a:lnTo>
                <a:lnTo>
                  <a:pt x="871245" y="649094"/>
                </a:lnTo>
                <a:lnTo>
                  <a:pt x="867429" y="639237"/>
                </a:lnTo>
                <a:lnTo>
                  <a:pt x="863932" y="629062"/>
                </a:lnTo>
                <a:lnTo>
                  <a:pt x="861070" y="618569"/>
                </a:lnTo>
                <a:lnTo>
                  <a:pt x="858526" y="608077"/>
                </a:lnTo>
                <a:lnTo>
                  <a:pt x="856619" y="597266"/>
                </a:lnTo>
                <a:lnTo>
                  <a:pt x="855029" y="586137"/>
                </a:lnTo>
                <a:lnTo>
                  <a:pt x="854393" y="575327"/>
                </a:lnTo>
                <a:lnTo>
                  <a:pt x="854075" y="564198"/>
                </a:lnTo>
                <a:lnTo>
                  <a:pt x="854393" y="552433"/>
                </a:lnTo>
                <a:lnTo>
                  <a:pt x="855029" y="541623"/>
                </a:lnTo>
                <a:lnTo>
                  <a:pt x="856619" y="530494"/>
                </a:lnTo>
                <a:lnTo>
                  <a:pt x="858526" y="519683"/>
                </a:lnTo>
                <a:lnTo>
                  <a:pt x="861070" y="509191"/>
                </a:lnTo>
                <a:lnTo>
                  <a:pt x="863932" y="498698"/>
                </a:lnTo>
                <a:lnTo>
                  <a:pt x="867429" y="488523"/>
                </a:lnTo>
                <a:lnTo>
                  <a:pt x="871245" y="478667"/>
                </a:lnTo>
                <a:lnTo>
                  <a:pt x="875378" y="468810"/>
                </a:lnTo>
                <a:lnTo>
                  <a:pt x="880466" y="459271"/>
                </a:lnTo>
                <a:lnTo>
                  <a:pt x="885553" y="450368"/>
                </a:lnTo>
                <a:lnTo>
                  <a:pt x="891594" y="441147"/>
                </a:lnTo>
                <a:lnTo>
                  <a:pt x="897636" y="432880"/>
                </a:lnTo>
                <a:lnTo>
                  <a:pt x="904313" y="424613"/>
                </a:lnTo>
                <a:lnTo>
                  <a:pt x="910990" y="416664"/>
                </a:lnTo>
                <a:lnTo>
                  <a:pt x="918303" y="409033"/>
                </a:lnTo>
                <a:lnTo>
                  <a:pt x="925616" y="401720"/>
                </a:lnTo>
                <a:lnTo>
                  <a:pt x="933565" y="394725"/>
                </a:lnTo>
                <a:lnTo>
                  <a:pt x="941832" y="388366"/>
                </a:lnTo>
                <a:lnTo>
                  <a:pt x="950735" y="382006"/>
                </a:lnTo>
                <a:lnTo>
                  <a:pt x="959320" y="376601"/>
                </a:lnTo>
                <a:lnTo>
                  <a:pt x="968541" y="371196"/>
                </a:lnTo>
                <a:lnTo>
                  <a:pt x="978080" y="366426"/>
                </a:lnTo>
                <a:lnTo>
                  <a:pt x="987619" y="361975"/>
                </a:lnTo>
                <a:lnTo>
                  <a:pt x="997793" y="358159"/>
                </a:lnTo>
                <a:lnTo>
                  <a:pt x="1007968" y="354344"/>
                </a:lnTo>
                <a:lnTo>
                  <a:pt x="1018143" y="351482"/>
                </a:lnTo>
                <a:lnTo>
                  <a:pt x="1028953" y="349256"/>
                </a:lnTo>
                <a:lnTo>
                  <a:pt x="1039764" y="347031"/>
                </a:lnTo>
                <a:lnTo>
                  <a:pt x="1050575" y="345759"/>
                </a:lnTo>
                <a:lnTo>
                  <a:pt x="1062021" y="345123"/>
                </a:lnTo>
                <a:lnTo>
                  <a:pt x="1073150" y="344487"/>
                </a:lnTo>
                <a:close/>
                <a:moveTo>
                  <a:pt x="1052940" y="50493"/>
                </a:moveTo>
                <a:lnTo>
                  <a:pt x="1041202" y="50811"/>
                </a:lnTo>
                <a:lnTo>
                  <a:pt x="1030098" y="51128"/>
                </a:lnTo>
                <a:lnTo>
                  <a:pt x="1018360" y="52081"/>
                </a:lnTo>
                <a:lnTo>
                  <a:pt x="1006939" y="53351"/>
                </a:lnTo>
                <a:lnTo>
                  <a:pt x="995519" y="54304"/>
                </a:lnTo>
                <a:lnTo>
                  <a:pt x="984098" y="56210"/>
                </a:lnTo>
                <a:lnTo>
                  <a:pt x="972677" y="58115"/>
                </a:lnTo>
                <a:lnTo>
                  <a:pt x="961573" y="60338"/>
                </a:lnTo>
                <a:lnTo>
                  <a:pt x="950470" y="62878"/>
                </a:lnTo>
                <a:lnTo>
                  <a:pt x="939049" y="65737"/>
                </a:lnTo>
                <a:lnTo>
                  <a:pt x="927945" y="68595"/>
                </a:lnTo>
                <a:lnTo>
                  <a:pt x="916524" y="71770"/>
                </a:lnTo>
                <a:lnTo>
                  <a:pt x="905738" y="75581"/>
                </a:lnTo>
                <a:lnTo>
                  <a:pt x="894634" y="79392"/>
                </a:lnTo>
                <a:lnTo>
                  <a:pt x="883531" y="83520"/>
                </a:lnTo>
                <a:lnTo>
                  <a:pt x="872744" y="88284"/>
                </a:lnTo>
                <a:lnTo>
                  <a:pt x="862275" y="92730"/>
                </a:lnTo>
                <a:lnTo>
                  <a:pt x="851489" y="97493"/>
                </a:lnTo>
                <a:lnTo>
                  <a:pt x="841020" y="102892"/>
                </a:lnTo>
                <a:lnTo>
                  <a:pt x="830233" y="108608"/>
                </a:lnTo>
                <a:lnTo>
                  <a:pt x="820081" y="114324"/>
                </a:lnTo>
                <a:lnTo>
                  <a:pt x="809612" y="120358"/>
                </a:lnTo>
                <a:lnTo>
                  <a:pt x="799460" y="127027"/>
                </a:lnTo>
                <a:lnTo>
                  <a:pt x="789626" y="133379"/>
                </a:lnTo>
                <a:lnTo>
                  <a:pt x="779474" y="140365"/>
                </a:lnTo>
                <a:lnTo>
                  <a:pt x="770274" y="147669"/>
                </a:lnTo>
                <a:lnTo>
                  <a:pt x="760439" y="155291"/>
                </a:lnTo>
                <a:lnTo>
                  <a:pt x="750922" y="162912"/>
                </a:lnTo>
                <a:lnTo>
                  <a:pt x="741722" y="171169"/>
                </a:lnTo>
                <a:lnTo>
                  <a:pt x="732522" y="179426"/>
                </a:lnTo>
                <a:lnTo>
                  <a:pt x="723956" y="188000"/>
                </a:lnTo>
                <a:lnTo>
                  <a:pt x="715073" y="196574"/>
                </a:lnTo>
                <a:lnTo>
                  <a:pt x="706825" y="205466"/>
                </a:lnTo>
                <a:lnTo>
                  <a:pt x="698893" y="214358"/>
                </a:lnTo>
                <a:lnTo>
                  <a:pt x="691280" y="223568"/>
                </a:lnTo>
                <a:lnTo>
                  <a:pt x="683666" y="232777"/>
                </a:lnTo>
                <a:lnTo>
                  <a:pt x="676369" y="242304"/>
                </a:lnTo>
                <a:lnTo>
                  <a:pt x="669390" y="252149"/>
                </a:lnTo>
                <a:lnTo>
                  <a:pt x="662410" y="261993"/>
                </a:lnTo>
                <a:lnTo>
                  <a:pt x="656065" y="271838"/>
                </a:lnTo>
                <a:lnTo>
                  <a:pt x="649720" y="281683"/>
                </a:lnTo>
                <a:lnTo>
                  <a:pt x="644010" y="291845"/>
                </a:lnTo>
                <a:lnTo>
                  <a:pt x="638299" y="302325"/>
                </a:lnTo>
                <a:lnTo>
                  <a:pt x="632906" y="312487"/>
                </a:lnTo>
                <a:lnTo>
                  <a:pt x="627830" y="322966"/>
                </a:lnTo>
                <a:lnTo>
                  <a:pt x="623072" y="333446"/>
                </a:lnTo>
                <a:lnTo>
                  <a:pt x="618313" y="344243"/>
                </a:lnTo>
                <a:lnTo>
                  <a:pt x="613871" y="354723"/>
                </a:lnTo>
                <a:lnTo>
                  <a:pt x="610064" y="365838"/>
                </a:lnTo>
                <a:lnTo>
                  <a:pt x="605940" y="376635"/>
                </a:lnTo>
                <a:lnTo>
                  <a:pt x="602768" y="387750"/>
                </a:lnTo>
                <a:lnTo>
                  <a:pt x="599595" y="398865"/>
                </a:lnTo>
                <a:lnTo>
                  <a:pt x="596740" y="409980"/>
                </a:lnTo>
                <a:lnTo>
                  <a:pt x="593568" y="421095"/>
                </a:lnTo>
                <a:lnTo>
                  <a:pt x="591030" y="432527"/>
                </a:lnTo>
                <a:lnTo>
                  <a:pt x="589126" y="443642"/>
                </a:lnTo>
                <a:lnTo>
                  <a:pt x="587223" y="455075"/>
                </a:lnTo>
                <a:lnTo>
                  <a:pt x="585636" y="466507"/>
                </a:lnTo>
                <a:lnTo>
                  <a:pt x="584368" y="477939"/>
                </a:lnTo>
                <a:lnTo>
                  <a:pt x="583098" y="489372"/>
                </a:lnTo>
                <a:lnTo>
                  <a:pt x="582464" y="500804"/>
                </a:lnTo>
                <a:lnTo>
                  <a:pt x="581830" y="512237"/>
                </a:lnTo>
                <a:lnTo>
                  <a:pt x="581830" y="523669"/>
                </a:lnTo>
                <a:lnTo>
                  <a:pt x="581830" y="535102"/>
                </a:lnTo>
                <a:lnTo>
                  <a:pt x="581830" y="546852"/>
                </a:lnTo>
                <a:lnTo>
                  <a:pt x="582464" y="557967"/>
                </a:lnTo>
                <a:lnTo>
                  <a:pt x="583098" y="569717"/>
                </a:lnTo>
                <a:lnTo>
                  <a:pt x="584368" y="581149"/>
                </a:lnTo>
                <a:lnTo>
                  <a:pt x="585636" y="592581"/>
                </a:lnTo>
                <a:lnTo>
                  <a:pt x="587540" y="604014"/>
                </a:lnTo>
                <a:lnTo>
                  <a:pt x="589443" y="615446"/>
                </a:lnTo>
                <a:lnTo>
                  <a:pt x="591664" y="626561"/>
                </a:lnTo>
                <a:lnTo>
                  <a:pt x="594202" y="637994"/>
                </a:lnTo>
                <a:lnTo>
                  <a:pt x="597057" y="649108"/>
                </a:lnTo>
                <a:lnTo>
                  <a:pt x="599913" y="660541"/>
                </a:lnTo>
                <a:lnTo>
                  <a:pt x="603085" y="671656"/>
                </a:lnTo>
                <a:lnTo>
                  <a:pt x="606575" y="682453"/>
                </a:lnTo>
                <a:lnTo>
                  <a:pt x="610699" y="693886"/>
                </a:lnTo>
                <a:lnTo>
                  <a:pt x="614823" y="704683"/>
                </a:lnTo>
                <a:lnTo>
                  <a:pt x="618947" y="715480"/>
                </a:lnTo>
                <a:lnTo>
                  <a:pt x="623706" y="725960"/>
                </a:lnTo>
                <a:lnTo>
                  <a:pt x="628782" y="737075"/>
                </a:lnTo>
                <a:lnTo>
                  <a:pt x="634175" y="747554"/>
                </a:lnTo>
                <a:lnTo>
                  <a:pt x="639568" y="758034"/>
                </a:lnTo>
                <a:lnTo>
                  <a:pt x="645596" y="768196"/>
                </a:lnTo>
                <a:lnTo>
                  <a:pt x="651624" y="778676"/>
                </a:lnTo>
                <a:lnTo>
                  <a:pt x="657969" y="788838"/>
                </a:lnTo>
                <a:lnTo>
                  <a:pt x="664631" y="798683"/>
                </a:lnTo>
                <a:lnTo>
                  <a:pt x="671610" y="808845"/>
                </a:lnTo>
                <a:lnTo>
                  <a:pt x="678907" y="818372"/>
                </a:lnTo>
                <a:lnTo>
                  <a:pt x="686521" y="827899"/>
                </a:lnTo>
                <a:lnTo>
                  <a:pt x="694135" y="837426"/>
                </a:lnTo>
                <a:lnTo>
                  <a:pt x="702066" y="846953"/>
                </a:lnTo>
                <a:lnTo>
                  <a:pt x="710314" y="855845"/>
                </a:lnTo>
                <a:lnTo>
                  <a:pt x="719197" y="864737"/>
                </a:lnTo>
                <a:lnTo>
                  <a:pt x="727763" y="873311"/>
                </a:lnTo>
                <a:lnTo>
                  <a:pt x="736646" y="881886"/>
                </a:lnTo>
                <a:lnTo>
                  <a:pt x="745529" y="889825"/>
                </a:lnTo>
                <a:lnTo>
                  <a:pt x="754729" y="897446"/>
                </a:lnTo>
                <a:lnTo>
                  <a:pt x="763929" y="905068"/>
                </a:lnTo>
                <a:lnTo>
                  <a:pt x="773446" y="912372"/>
                </a:lnTo>
                <a:lnTo>
                  <a:pt x="782964" y="919359"/>
                </a:lnTo>
                <a:lnTo>
                  <a:pt x="792798" y="926028"/>
                </a:lnTo>
                <a:lnTo>
                  <a:pt x="802316" y="932696"/>
                </a:lnTo>
                <a:lnTo>
                  <a:pt x="812468" y="938730"/>
                </a:lnTo>
                <a:lnTo>
                  <a:pt x="822619" y="944446"/>
                </a:lnTo>
                <a:lnTo>
                  <a:pt x="832771" y="950480"/>
                </a:lnTo>
                <a:lnTo>
                  <a:pt x="840816" y="954506"/>
                </a:lnTo>
                <a:lnTo>
                  <a:pt x="844150" y="950744"/>
                </a:lnTo>
                <a:lnTo>
                  <a:pt x="854300" y="939650"/>
                </a:lnTo>
                <a:lnTo>
                  <a:pt x="865084" y="929507"/>
                </a:lnTo>
                <a:lnTo>
                  <a:pt x="876502" y="919680"/>
                </a:lnTo>
                <a:lnTo>
                  <a:pt x="887920" y="910805"/>
                </a:lnTo>
                <a:lnTo>
                  <a:pt x="900290" y="901930"/>
                </a:lnTo>
                <a:lnTo>
                  <a:pt x="912660" y="894005"/>
                </a:lnTo>
                <a:lnTo>
                  <a:pt x="925664" y="886398"/>
                </a:lnTo>
                <a:lnTo>
                  <a:pt x="938986" y="879742"/>
                </a:lnTo>
                <a:lnTo>
                  <a:pt x="952941" y="873402"/>
                </a:lnTo>
                <a:lnTo>
                  <a:pt x="966580" y="868014"/>
                </a:lnTo>
                <a:lnTo>
                  <a:pt x="981170" y="863259"/>
                </a:lnTo>
                <a:lnTo>
                  <a:pt x="996077" y="858821"/>
                </a:lnTo>
                <a:lnTo>
                  <a:pt x="1010667" y="855652"/>
                </a:lnTo>
                <a:lnTo>
                  <a:pt x="1025891" y="852799"/>
                </a:lnTo>
                <a:lnTo>
                  <a:pt x="1041750" y="850897"/>
                </a:lnTo>
                <a:lnTo>
                  <a:pt x="1057292" y="849629"/>
                </a:lnTo>
                <a:lnTo>
                  <a:pt x="1073150" y="849312"/>
                </a:lnTo>
                <a:lnTo>
                  <a:pt x="1089009" y="849629"/>
                </a:lnTo>
                <a:lnTo>
                  <a:pt x="1104551" y="850897"/>
                </a:lnTo>
                <a:lnTo>
                  <a:pt x="1120092" y="852799"/>
                </a:lnTo>
                <a:lnTo>
                  <a:pt x="1135317" y="855652"/>
                </a:lnTo>
                <a:lnTo>
                  <a:pt x="1150224" y="858821"/>
                </a:lnTo>
                <a:lnTo>
                  <a:pt x="1165131" y="863259"/>
                </a:lnTo>
                <a:lnTo>
                  <a:pt x="1179721" y="868014"/>
                </a:lnTo>
                <a:lnTo>
                  <a:pt x="1193360" y="873402"/>
                </a:lnTo>
                <a:lnTo>
                  <a:pt x="1207315" y="879742"/>
                </a:lnTo>
                <a:lnTo>
                  <a:pt x="1220637" y="886398"/>
                </a:lnTo>
                <a:lnTo>
                  <a:pt x="1233641" y="894005"/>
                </a:lnTo>
                <a:lnTo>
                  <a:pt x="1246011" y="901930"/>
                </a:lnTo>
                <a:lnTo>
                  <a:pt x="1258381" y="910805"/>
                </a:lnTo>
                <a:lnTo>
                  <a:pt x="1269799" y="919680"/>
                </a:lnTo>
                <a:lnTo>
                  <a:pt x="1281217" y="929507"/>
                </a:lnTo>
                <a:lnTo>
                  <a:pt x="1292001" y="939650"/>
                </a:lnTo>
                <a:lnTo>
                  <a:pt x="1296444" y="944506"/>
                </a:lnTo>
                <a:lnTo>
                  <a:pt x="1298806" y="943176"/>
                </a:lnTo>
                <a:lnTo>
                  <a:pt x="1308958" y="936825"/>
                </a:lnTo>
                <a:lnTo>
                  <a:pt x="1319110" y="930791"/>
                </a:lnTo>
                <a:lnTo>
                  <a:pt x="1329262" y="923805"/>
                </a:lnTo>
                <a:lnTo>
                  <a:pt x="1338779" y="916818"/>
                </a:lnTo>
                <a:lnTo>
                  <a:pt x="1348614" y="909832"/>
                </a:lnTo>
                <a:lnTo>
                  <a:pt x="1358448" y="902528"/>
                </a:lnTo>
                <a:lnTo>
                  <a:pt x="1367966" y="894588"/>
                </a:lnTo>
                <a:lnTo>
                  <a:pt x="1376848" y="886332"/>
                </a:lnTo>
                <a:lnTo>
                  <a:pt x="1386366" y="878075"/>
                </a:lnTo>
                <a:lnTo>
                  <a:pt x="1395249" y="869500"/>
                </a:lnTo>
                <a:lnTo>
                  <a:pt x="1403814" y="860926"/>
                </a:lnTo>
                <a:lnTo>
                  <a:pt x="1411746" y="852034"/>
                </a:lnTo>
                <a:lnTo>
                  <a:pt x="1419994" y="842825"/>
                </a:lnTo>
                <a:lnTo>
                  <a:pt x="1427608" y="833933"/>
                </a:lnTo>
                <a:lnTo>
                  <a:pt x="1435222" y="824406"/>
                </a:lnTo>
                <a:lnTo>
                  <a:pt x="1442518" y="814879"/>
                </a:lnTo>
                <a:lnTo>
                  <a:pt x="1449498" y="805669"/>
                </a:lnTo>
                <a:lnTo>
                  <a:pt x="1456477" y="795825"/>
                </a:lnTo>
                <a:lnTo>
                  <a:pt x="1462822" y="785980"/>
                </a:lnTo>
                <a:lnTo>
                  <a:pt x="1469167" y="775818"/>
                </a:lnTo>
                <a:lnTo>
                  <a:pt x="1474878" y="765656"/>
                </a:lnTo>
                <a:lnTo>
                  <a:pt x="1480588" y="755494"/>
                </a:lnTo>
                <a:lnTo>
                  <a:pt x="1485664" y="745014"/>
                </a:lnTo>
                <a:lnTo>
                  <a:pt x="1491057" y="734534"/>
                </a:lnTo>
                <a:lnTo>
                  <a:pt x="1495816" y="723737"/>
                </a:lnTo>
                <a:lnTo>
                  <a:pt x="1500574" y="713257"/>
                </a:lnTo>
                <a:lnTo>
                  <a:pt x="1505016" y="702460"/>
                </a:lnTo>
                <a:lnTo>
                  <a:pt x="1508823" y="691663"/>
                </a:lnTo>
                <a:lnTo>
                  <a:pt x="1512630" y="680865"/>
                </a:lnTo>
                <a:lnTo>
                  <a:pt x="1516120" y="669750"/>
                </a:lnTo>
                <a:lnTo>
                  <a:pt x="1519292" y="658636"/>
                </a:lnTo>
                <a:lnTo>
                  <a:pt x="1522464" y="647203"/>
                </a:lnTo>
                <a:lnTo>
                  <a:pt x="1525320" y="636406"/>
                </a:lnTo>
                <a:lnTo>
                  <a:pt x="1527540" y="625291"/>
                </a:lnTo>
                <a:lnTo>
                  <a:pt x="1529444" y="613541"/>
                </a:lnTo>
                <a:lnTo>
                  <a:pt x="1531347" y="602426"/>
                </a:lnTo>
                <a:lnTo>
                  <a:pt x="1533251" y="590994"/>
                </a:lnTo>
                <a:lnTo>
                  <a:pt x="1534520" y="579561"/>
                </a:lnTo>
                <a:lnTo>
                  <a:pt x="1535789" y="568129"/>
                </a:lnTo>
                <a:lnTo>
                  <a:pt x="1536423" y="556696"/>
                </a:lnTo>
                <a:lnTo>
                  <a:pt x="1536741" y="545264"/>
                </a:lnTo>
                <a:lnTo>
                  <a:pt x="1537058" y="533831"/>
                </a:lnTo>
                <a:lnTo>
                  <a:pt x="1537058" y="522081"/>
                </a:lnTo>
                <a:lnTo>
                  <a:pt x="1536741" y="510967"/>
                </a:lnTo>
                <a:lnTo>
                  <a:pt x="1536423" y="499217"/>
                </a:lnTo>
                <a:lnTo>
                  <a:pt x="1535472" y="487784"/>
                </a:lnTo>
                <a:lnTo>
                  <a:pt x="1534203" y="476352"/>
                </a:lnTo>
                <a:lnTo>
                  <a:pt x="1532934" y="464919"/>
                </a:lnTo>
                <a:lnTo>
                  <a:pt x="1531347" y="453487"/>
                </a:lnTo>
                <a:lnTo>
                  <a:pt x="1529444" y="442054"/>
                </a:lnTo>
                <a:lnTo>
                  <a:pt x="1526906" y="430622"/>
                </a:lnTo>
                <a:lnTo>
                  <a:pt x="1525002" y="419507"/>
                </a:lnTo>
                <a:lnTo>
                  <a:pt x="1521830" y="408075"/>
                </a:lnTo>
                <a:lnTo>
                  <a:pt x="1518975" y="396960"/>
                </a:lnTo>
                <a:lnTo>
                  <a:pt x="1515485" y="386162"/>
                </a:lnTo>
                <a:lnTo>
                  <a:pt x="1512313" y="374730"/>
                </a:lnTo>
                <a:lnTo>
                  <a:pt x="1508188" y="363933"/>
                </a:lnTo>
                <a:lnTo>
                  <a:pt x="1503747" y="353135"/>
                </a:lnTo>
                <a:lnTo>
                  <a:pt x="1499623" y="342021"/>
                </a:lnTo>
                <a:lnTo>
                  <a:pt x="1494864" y="331223"/>
                </a:lnTo>
                <a:lnTo>
                  <a:pt x="1490105" y="320743"/>
                </a:lnTo>
                <a:lnTo>
                  <a:pt x="1484712" y="309946"/>
                </a:lnTo>
                <a:lnTo>
                  <a:pt x="1479319" y="299784"/>
                </a:lnTo>
                <a:lnTo>
                  <a:pt x="1473291" y="289304"/>
                </a:lnTo>
                <a:lnTo>
                  <a:pt x="1467264" y="279142"/>
                </a:lnTo>
                <a:lnTo>
                  <a:pt x="1460602" y="268980"/>
                </a:lnTo>
                <a:lnTo>
                  <a:pt x="1454257" y="258818"/>
                </a:lnTo>
                <a:lnTo>
                  <a:pt x="1447277" y="248973"/>
                </a:lnTo>
                <a:lnTo>
                  <a:pt x="1439980" y="239129"/>
                </a:lnTo>
                <a:lnTo>
                  <a:pt x="1432367" y="229601"/>
                </a:lnTo>
                <a:lnTo>
                  <a:pt x="1424753" y="220074"/>
                </a:lnTo>
                <a:lnTo>
                  <a:pt x="1416504" y="210865"/>
                </a:lnTo>
                <a:lnTo>
                  <a:pt x="1408256" y="201656"/>
                </a:lnTo>
                <a:lnTo>
                  <a:pt x="1399690" y="192764"/>
                </a:lnTo>
                <a:lnTo>
                  <a:pt x="1391125" y="184189"/>
                </a:lnTo>
                <a:lnTo>
                  <a:pt x="1382559" y="175933"/>
                </a:lnTo>
                <a:lnTo>
                  <a:pt x="1373359" y="167993"/>
                </a:lnTo>
                <a:lnTo>
                  <a:pt x="1364159" y="160054"/>
                </a:lnTo>
                <a:lnTo>
                  <a:pt x="1354958" y="152433"/>
                </a:lnTo>
                <a:lnTo>
                  <a:pt x="1345441" y="145128"/>
                </a:lnTo>
                <a:lnTo>
                  <a:pt x="1335606" y="138142"/>
                </a:lnTo>
                <a:lnTo>
                  <a:pt x="1325772" y="131473"/>
                </a:lnTo>
                <a:lnTo>
                  <a:pt x="1315937" y="125122"/>
                </a:lnTo>
                <a:lnTo>
                  <a:pt x="1306420" y="119088"/>
                </a:lnTo>
                <a:lnTo>
                  <a:pt x="1296268" y="112737"/>
                </a:lnTo>
                <a:lnTo>
                  <a:pt x="1285482" y="107338"/>
                </a:lnTo>
                <a:lnTo>
                  <a:pt x="1275330" y="101939"/>
                </a:lnTo>
                <a:lnTo>
                  <a:pt x="1264861" y="96541"/>
                </a:lnTo>
                <a:lnTo>
                  <a:pt x="1254392" y="91777"/>
                </a:lnTo>
                <a:lnTo>
                  <a:pt x="1243605" y="87014"/>
                </a:lnTo>
                <a:lnTo>
                  <a:pt x="1233136" y="82568"/>
                </a:lnTo>
                <a:lnTo>
                  <a:pt x="1222350" y="78757"/>
                </a:lnTo>
                <a:lnTo>
                  <a:pt x="1211246" y="74946"/>
                </a:lnTo>
                <a:lnTo>
                  <a:pt x="1200142" y="71453"/>
                </a:lnTo>
                <a:lnTo>
                  <a:pt x="1189356" y="68277"/>
                </a:lnTo>
                <a:lnTo>
                  <a:pt x="1177935" y="65419"/>
                </a:lnTo>
                <a:lnTo>
                  <a:pt x="1166832" y="62243"/>
                </a:lnTo>
                <a:lnTo>
                  <a:pt x="1155411" y="60338"/>
                </a:lnTo>
                <a:lnTo>
                  <a:pt x="1144307" y="58115"/>
                </a:lnTo>
                <a:lnTo>
                  <a:pt x="1132886" y="56210"/>
                </a:lnTo>
                <a:lnTo>
                  <a:pt x="1121465" y="54304"/>
                </a:lnTo>
                <a:lnTo>
                  <a:pt x="1110044" y="53034"/>
                </a:lnTo>
                <a:lnTo>
                  <a:pt x="1098624" y="51764"/>
                </a:lnTo>
                <a:lnTo>
                  <a:pt x="1087203" y="51128"/>
                </a:lnTo>
                <a:lnTo>
                  <a:pt x="1075782" y="50811"/>
                </a:lnTo>
                <a:lnTo>
                  <a:pt x="1064678" y="50493"/>
                </a:lnTo>
                <a:lnTo>
                  <a:pt x="1052940" y="50493"/>
                </a:lnTo>
                <a:close/>
                <a:moveTo>
                  <a:pt x="1052306" y="0"/>
                </a:moveTo>
                <a:lnTo>
                  <a:pt x="1064996" y="0"/>
                </a:lnTo>
                <a:lnTo>
                  <a:pt x="1077685" y="0"/>
                </a:lnTo>
                <a:lnTo>
                  <a:pt x="1090375" y="635"/>
                </a:lnTo>
                <a:lnTo>
                  <a:pt x="1103065" y="1905"/>
                </a:lnTo>
                <a:lnTo>
                  <a:pt x="1115755" y="2858"/>
                </a:lnTo>
                <a:lnTo>
                  <a:pt x="1128445" y="4446"/>
                </a:lnTo>
                <a:lnTo>
                  <a:pt x="1140500" y="6034"/>
                </a:lnTo>
                <a:lnTo>
                  <a:pt x="1153190" y="8257"/>
                </a:lnTo>
                <a:lnTo>
                  <a:pt x="1165562" y="10480"/>
                </a:lnTo>
                <a:lnTo>
                  <a:pt x="1177935" y="13338"/>
                </a:lnTo>
                <a:lnTo>
                  <a:pt x="1190308" y="16196"/>
                </a:lnTo>
                <a:lnTo>
                  <a:pt x="1202680" y="19689"/>
                </a:lnTo>
                <a:lnTo>
                  <a:pt x="1215053" y="23182"/>
                </a:lnTo>
                <a:lnTo>
                  <a:pt x="1227426" y="27311"/>
                </a:lnTo>
                <a:lnTo>
                  <a:pt x="1239164" y="31122"/>
                </a:lnTo>
                <a:lnTo>
                  <a:pt x="1251219" y="35885"/>
                </a:lnTo>
                <a:lnTo>
                  <a:pt x="1263274" y="40649"/>
                </a:lnTo>
                <a:lnTo>
                  <a:pt x="1274695" y="45730"/>
                </a:lnTo>
                <a:lnTo>
                  <a:pt x="1286433" y="51128"/>
                </a:lnTo>
                <a:lnTo>
                  <a:pt x="1297854" y="56527"/>
                </a:lnTo>
                <a:lnTo>
                  <a:pt x="1309592" y="62878"/>
                </a:lnTo>
                <a:lnTo>
                  <a:pt x="1320696" y="68912"/>
                </a:lnTo>
                <a:lnTo>
                  <a:pt x="1332117" y="75581"/>
                </a:lnTo>
                <a:lnTo>
                  <a:pt x="1343220" y="82250"/>
                </a:lnTo>
                <a:lnTo>
                  <a:pt x="1354007" y="89554"/>
                </a:lnTo>
                <a:lnTo>
                  <a:pt x="1364793" y="96858"/>
                </a:lnTo>
                <a:lnTo>
                  <a:pt x="1375580" y="104797"/>
                </a:lnTo>
                <a:lnTo>
                  <a:pt x="1386049" y="112737"/>
                </a:lnTo>
                <a:lnTo>
                  <a:pt x="1396200" y="121311"/>
                </a:lnTo>
                <a:lnTo>
                  <a:pt x="1406352" y="129885"/>
                </a:lnTo>
                <a:lnTo>
                  <a:pt x="1416187" y="138460"/>
                </a:lnTo>
                <a:lnTo>
                  <a:pt x="1426022" y="147987"/>
                </a:lnTo>
                <a:lnTo>
                  <a:pt x="1435539" y="157514"/>
                </a:lnTo>
                <a:lnTo>
                  <a:pt x="1445056" y="167358"/>
                </a:lnTo>
                <a:lnTo>
                  <a:pt x="1454257" y="176885"/>
                </a:lnTo>
                <a:lnTo>
                  <a:pt x="1463140" y="187683"/>
                </a:lnTo>
                <a:lnTo>
                  <a:pt x="1472022" y="198162"/>
                </a:lnTo>
                <a:lnTo>
                  <a:pt x="1479954" y="208642"/>
                </a:lnTo>
                <a:lnTo>
                  <a:pt x="1487885" y="219439"/>
                </a:lnTo>
                <a:lnTo>
                  <a:pt x="1495816" y="230237"/>
                </a:lnTo>
                <a:lnTo>
                  <a:pt x="1503112" y="241669"/>
                </a:lnTo>
                <a:lnTo>
                  <a:pt x="1510409" y="252466"/>
                </a:lnTo>
                <a:lnTo>
                  <a:pt x="1516754" y="264216"/>
                </a:lnTo>
                <a:lnTo>
                  <a:pt x="1523416" y="275331"/>
                </a:lnTo>
                <a:lnTo>
                  <a:pt x="1529444" y="287081"/>
                </a:lnTo>
                <a:lnTo>
                  <a:pt x="1535472" y="298514"/>
                </a:lnTo>
                <a:lnTo>
                  <a:pt x="1540865" y="310581"/>
                </a:lnTo>
                <a:lnTo>
                  <a:pt x="1545941" y="322649"/>
                </a:lnTo>
                <a:lnTo>
                  <a:pt x="1551017" y="334399"/>
                </a:lnTo>
                <a:lnTo>
                  <a:pt x="1555775" y="346466"/>
                </a:lnTo>
                <a:lnTo>
                  <a:pt x="1559582" y="358852"/>
                </a:lnTo>
                <a:lnTo>
                  <a:pt x="1563706" y="370919"/>
                </a:lnTo>
                <a:lnTo>
                  <a:pt x="1567514" y="383304"/>
                </a:lnTo>
                <a:lnTo>
                  <a:pt x="1571003" y="395372"/>
                </a:lnTo>
                <a:lnTo>
                  <a:pt x="1573858" y="408075"/>
                </a:lnTo>
                <a:lnTo>
                  <a:pt x="1576714" y="420460"/>
                </a:lnTo>
                <a:lnTo>
                  <a:pt x="1579252" y="433162"/>
                </a:lnTo>
                <a:lnTo>
                  <a:pt x="1581472" y="445548"/>
                </a:lnTo>
                <a:lnTo>
                  <a:pt x="1583058" y="458250"/>
                </a:lnTo>
                <a:lnTo>
                  <a:pt x="1584645" y="470953"/>
                </a:lnTo>
                <a:lnTo>
                  <a:pt x="1585596" y="483656"/>
                </a:lnTo>
                <a:lnTo>
                  <a:pt x="1586866" y="496358"/>
                </a:lnTo>
                <a:lnTo>
                  <a:pt x="1587183" y="509061"/>
                </a:lnTo>
                <a:lnTo>
                  <a:pt x="1587500" y="521764"/>
                </a:lnTo>
                <a:lnTo>
                  <a:pt x="1587500" y="534467"/>
                </a:lnTo>
                <a:lnTo>
                  <a:pt x="1587500" y="547169"/>
                </a:lnTo>
                <a:lnTo>
                  <a:pt x="1586866" y="559554"/>
                </a:lnTo>
                <a:lnTo>
                  <a:pt x="1585596" y="572257"/>
                </a:lnTo>
                <a:lnTo>
                  <a:pt x="1584645" y="584960"/>
                </a:lnTo>
                <a:lnTo>
                  <a:pt x="1583058" y="597663"/>
                </a:lnTo>
                <a:lnTo>
                  <a:pt x="1581472" y="610365"/>
                </a:lnTo>
                <a:lnTo>
                  <a:pt x="1579252" y="622750"/>
                </a:lnTo>
                <a:lnTo>
                  <a:pt x="1577031" y="635136"/>
                </a:lnTo>
                <a:lnTo>
                  <a:pt x="1574176" y="647838"/>
                </a:lnTo>
                <a:lnTo>
                  <a:pt x="1571320" y="659906"/>
                </a:lnTo>
                <a:lnTo>
                  <a:pt x="1567831" y="672291"/>
                </a:lnTo>
                <a:lnTo>
                  <a:pt x="1564341" y="684359"/>
                </a:lnTo>
                <a:lnTo>
                  <a:pt x="1560217" y="696744"/>
                </a:lnTo>
                <a:lnTo>
                  <a:pt x="1556410" y="708494"/>
                </a:lnTo>
                <a:lnTo>
                  <a:pt x="1551651" y="720561"/>
                </a:lnTo>
                <a:lnTo>
                  <a:pt x="1546892" y="732629"/>
                </a:lnTo>
                <a:lnTo>
                  <a:pt x="1541816" y="744696"/>
                </a:lnTo>
                <a:lnTo>
                  <a:pt x="1536423" y="756129"/>
                </a:lnTo>
                <a:lnTo>
                  <a:pt x="1531030" y="767879"/>
                </a:lnTo>
                <a:lnTo>
                  <a:pt x="1525002" y="778994"/>
                </a:lnTo>
                <a:lnTo>
                  <a:pt x="1518658" y="790426"/>
                </a:lnTo>
                <a:lnTo>
                  <a:pt x="1512313" y="801541"/>
                </a:lnTo>
                <a:lnTo>
                  <a:pt x="1505333" y="812656"/>
                </a:lnTo>
                <a:lnTo>
                  <a:pt x="1498037" y="823771"/>
                </a:lnTo>
                <a:lnTo>
                  <a:pt x="1490740" y="834568"/>
                </a:lnTo>
                <a:lnTo>
                  <a:pt x="1482809" y="845048"/>
                </a:lnTo>
                <a:lnTo>
                  <a:pt x="1474878" y="855528"/>
                </a:lnTo>
                <a:lnTo>
                  <a:pt x="1466629" y="865690"/>
                </a:lnTo>
                <a:lnTo>
                  <a:pt x="1457746" y="875852"/>
                </a:lnTo>
                <a:lnTo>
                  <a:pt x="1449181" y="886014"/>
                </a:lnTo>
                <a:lnTo>
                  <a:pt x="1439663" y="895859"/>
                </a:lnTo>
                <a:lnTo>
                  <a:pt x="1430146" y="905386"/>
                </a:lnTo>
                <a:lnTo>
                  <a:pt x="1420311" y="914913"/>
                </a:lnTo>
                <a:lnTo>
                  <a:pt x="1410159" y="923805"/>
                </a:lnTo>
                <a:lnTo>
                  <a:pt x="1400642" y="932696"/>
                </a:lnTo>
                <a:lnTo>
                  <a:pt x="1390807" y="940953"/>
                </a:lnTo>
                <a:lnTo>
                  <a:pt x="1380656" y="948892"/>
                </a:lnTo>
                <a:lnTo>
                  <a:pt x="1370186" y="956514"/>
                </a:lnTo>
                <a:lnTo>
                  <a:pt x="1359717" y="964136"/>
                </a:lnTo>
                <a:lnTo>
                  <a:pt x="1348931" y="971122"/>
                </a:lnTo>
                <a:lnTo>
                  <a:pt x="1338462" y="977791"/>
                </a:lnTo>
                <a:lnTo>
                  <a:pt x="1328514" y="983941"/>
                </a:lnTo>
                <a:lnTo>
                  <a:pt x="1329745" y="985611"/>
                </a:lnTo>
                <a:lnTo>
                  <a:pt x="1337674" y="997973"/>
                </a:lnTo>
                <a:lnTo>
                  <a:pt x="1345286" y="1010969"/>
                </a:lnTo>
                <a:lnTo>
                  <a:pt x="1352264" y="1024599"/>
                </a:lnTo>
                <a:lnTo>
                  <a:pt x="1358291" y="1038229"/>
                </a:lnTo>
                <a:lnTo>
                  <a:pt x="1363682" y="1052493"/>
                </a:lnTo>
                <a:lnTo>
                  <a:pt x="1368757" y="1066440"/>
                </a:lnTo>
                <a:lnTo>
                  <a:pt x="1372881" y="1081337"/>
                </a:lnTo>
                <a:lnTo>
                  <a:pt x="1376370" y="1096235"/>
                </a:lnTo>
                <a:lnTo>
                  <a:pt x="1378907" y="1111450"/>
                </a:lnTo>
                <a:lnTo>
                  <a:pt x="1381127" y="1126982"/>
                </a:lnTo>
                <a:lnTo>
                  <a:pt x="1382396" y="1142514"/>
                </a:lnTo>
                <a:lnTo>
                  <a:pt x="1382713" y="1158362"/>
                </a:lnTo>
                <a:lnTo>
                  <a:pt x="1382713" y="1423987"/>
                </a:lnTo>
                <a:lnTo>
                  <a:pt x="763588" y="1423987"/>
                </a:lnTo>
                <a:lnTo>
                  <a:pt x="763588" y="1158362"/>
                </a:lnTo>
                <a:lnTo>
                  <a:pt x="763905" y="1142514"/>
                </a:lnTo>
                <a:lnTo>
                  <a:pt x="765174" y="1126982"/>
                </a:lnTo>
                <a:lnTo>
                  <a:pt x="767394" y="1111450"/>
                </a:lnTo>
                <a:lnTo>
                  <a:pt x="769931" y="1096235"/>
                </a:lnTo>
                <a:lnTo>
                  <a:pt x="773420" y="1081337"/>
                </a:lnTo>
                <a:lnTo>
                  <a:pt x="777544" y="1066440"/>
                </a:lnTo>
                <a:lnTo>
                  <a:pt x="782618" y="1052493"/>
                </a:lnTo>
                <a:lnTo>
                  <a:pt x="788010" y="1038229"/>
                </a:lnTo>
                <a:lnTo>
                  <a:pt x="794037" y="1024599"/>
                </a:lnTo>
                <a:lnTo>
                  <a:pt x="801015" y="1010969"/>
                </a:lnTo>
                <a:lnTo>
                  <a:pt x="808627" y="997973"/>
                </a:lnTo>
                <a:lnTo>
                  <a:pt x="810606" y="994888"/>
                </a:lnTo>
                <a:lnTo>
                  <a:pt x="801047" y="989541"/>
                </a:lnTo>
                <a:lnTo>
                  <a:pt x="790260" y="983507"/>
                </a:lnTo>
                <a:lnTo>
                  <a:pt x="779474" y="976838"/>
                </a:lnTo>
                <a:lnTo>
                  <a:pt x="769005" y="970169"/>
                </a:lnTo>
                <a:lnTo>
                  <a:pt x="758853" y="963183"/>
                </a:lnTo>
                <a:lnTo>
                  <a:pt x="748384" y="955879"/>
                </a:lnTo>
                <a:lnTo>
                  <a:pt x="738232" y="948257"/>
                </a:lnTo>
                <a:lnTo>
                  <a:pt x="728397" y="940636"/>
                </a:lnTo>
                <a:lnTo>
                  <a:pt x="718880" y="932061"/>
                </a:lnTo>
                <a:lnTo>
                  <a:pt x="709045" y="923805"/>
                </a:lnTo>
                <a:lnTo>
                  <a:pt x="699528" y="915548"/>
                </a:lnTo>
                <a:lnTo>
                  <a:pt x="690328" y="906338"/>
                </a:lnTo>
                <a:lnTo>
                  <a:pt x="561843" y="1020663"/>
                </a:lnTo>
                <a:lnTo>
                  <a:pt x="610699" y="1075919"/>
                </a:lnTo>
                <a:lnTo>
                  <a:pt x="145933" y="1489075"/>
                </a:lnTo>
                <a:lnTo>
                  <a:pt x="0" y="1324575"/>
                </a:lnTo>
                <a:lnTo>
                  <a:pt x="464131" y="911102"/>
                </a:lnTo>
                <a:lnTo>
                  <a:pt x="513304" y="966041"/>
                </a:lnTo>
                <a:lnTo>
                  <a:pt x="641472" y="851717"/>
                </a:lnTo>
                <a:lnTo>
                  <a:pt x="633858" y="841555"/>
                </a:lnTo>
                <a:lnTo>
                  <a:pt x="626244" y="831075"/>
                </a:lnTo>
                <a:lnTo>
                  <a:pt x="619265" y="820277"/>
                </a:lnTo>
                <a:lnTo>
                  <a:pt x="612602" y="809798"/>
                </a:lnTo>
                <a:lnTo>
                  <a:pt x="605623" y="799000"/>
                </a:lnTo>
                <a:lnTo>
                  <a:pt x="599595" y="788203"/>
                </a:lnTo>
                <a:lnTo>
                  <a:pt x="593250" y="776771"/>
                </a:lnTo>
                <a:lnTo>
                  <a:pt x="587540" y="765973"/>
                </a:lnTo>
                <a:lnTo>
                  <a:pt x="582147" y="754859"/>
                </a:lnTo>
                <a:lnTo>
                  <a:pt x="577071" y="743109"/>
                </a:lnTo>
                <a:lnTo>
                  <a:pt x="571995" y="731994"/>
                </a:lnTo>
                <a:lnTo>
                  <a:pt x="567553" y="720244"/>
                </a:lnTo>
                <a:lnTo>
                  <a:pt x="563112" y="708494"/>
                </a:lnTo>
                <a:lnTo>
                  <a:pt x="558988" y="697061"/>
                </a:lnTo>
                <a:lnTo>
                  <a:pt x="555181" y="685311"/>
                </a:lnTo>
                <a:lnTo>
                  <a:pt x="551691" y="673561"/>
                </a:lnTo>
                <a:lnTo>
                  <a:pt x="548519" y="661811"/>
                </a:lnTo>
                <a:lnTo>
                  <a:pt x="545346" y="649744"/>
                </a:lnTo>
                <a:lnTo>
                  <a:pt x="542808" y="637994"/>
                </a:lnTo>
                <a:lnTo>
                  <a:pt x="540270" y="625926"/>
                </a:lnTo>
                <a:lnTo>
                  <a:pt x="538367" y="613858"/>
                </a:lnTo>
                <a:lnTo>
                  <a:pt x="536463" y="602108"/>
                </a:lnTo>
                <a:lnTo>
                  <a:pt x="534877" y="589723"/>
                </a:lnTo>
                <a:lnTo>
                  <a:pt x="533925" y="577656"/>
                </a:lnTo>
                <a:lnTo>
                  <a:pt x="532656" y="565588"/>
                </a:lnTo>
                <a:lnTo>
                  <a:pt x="532022" y="553203"/>
                </a:lnTo>
                <a:lnTo>
                  <a:pt x="531705" y="541453"/>
                </a:lnTo>
                <a:lnTo>
                  <a:pt x="531387" y="529068"/>
                </a:lnTo>
                <a:lnTo>
                  <a:pt x="531705" y="517000"/>
                </a:lnTo>
                <a:lnTo>
                  <a:pt x="532022" y="504615"/>
                </a:lnTo>
                <a:lnTo>
                  <a:pt x="532656" y="492865"/>
                </a:lnTo>
                <a:lnTo>
                  <a:pt x="533608" y="480480"/>
                </a:lnTo>
                <a:lnTo>
                  <a:pt x="534877" y="468412"/>
                </a:lnTo>
                <a:lnTo>
                  <a:pt x="536463" y="456345"/>
                </a:lnTo>
                <a:lnTo>
                  <a:pt x="538367" y="444595"/>
                </a:lnTo>
                <a:lnTo>
                  <a:pt x="539953" y="432527"/>
                </a:lnTo>
                <a:lnTo>
                  <a:pt x="542491" y="420460"/>
                </a:lnTo>
                <a:lnTo>
                  <a:pt x="545029" y="408710"/>
                </a:lnTo>
                <a:lnTo>
                  <a:pt x="547884" y="396642"/>
                </a:lnTo>
                <a:lnTo>
                  <a:pt x="551374" y="384892"/>
                </a:lnTo>
                <a:lnTo>
                  <a:pt x="554546" y="373460"/>
                </a:lnTo>
                <a:lnTo>
                  <a:pt x="558036" y="361710"/>
                </a:lnTo>
                <a:lnTo>
                  <a:pt x="562160" y="350277"/>
                </a:lnTo>
                <a:lnTo>
                  <a:pt x="566602" y="338527"/>
                </a:lnTo>
                <a:lnTo>
                  <a:pt x="570726" y="327412"/>
                </a:lnTo>
                <a:lnTo>
                  <a:pt x="575802" y="315980"/>
                </a:lnTo>
                <a:lnTo>
                  <a:pt x="580878" y="304865"/>
                </a:lnTo>
                <a:lnTo>
                  <a:pt x="585954" y="293433"/>
                </a:lnTo>
                <a:lnTo>
                  <a:pt x="591981" y="282635"/>
                </a:lnTo>
                <a:lnTo>
                  <a:pt x="597692" y="271838"/>
                </a:lnTo>
                <a:lnTo>
                  <a:pt x="603720" y="260723"/>
                </a:lnTo>
                <a:lnTo>
                  <a:pt x="610382" y="250243"/>
                </a:lnTo>
                <a:lnTo>
                  <a:pt x="616727" y="239764"/>
                </a:lnTo>
                <a:lnTo>
                  <a:pt x="623706" y="229284"/>
                </a:lnTo>
                <a:lnTo>
                  <a:pt x="631003" y="219122"/>
                </a:lnTo>
                <a:lnTo>
                  <a:pt x="638617" y="208960"/>
                </a:lnTo>
                <a:lnTo>
                  <a:pt x="646230" y="198797"/>
                </a:lnTo>
                <a:lnTo>
                  <a:pt x="654479" y="188953"/>
                </a:lnTo>
                <a:lnTo>
                  <a:pt x="663045" y="179108"/>
                </a:lnTo>
                <a:lnTo>
                  <a:pt x="671293" y="169899"/>
                </a:lnTo>
                <a:lnTo>
                  <a:pt x="680176" y="160372"/>
                </a:lnTo>
                <a:lnTo>
                  <a:pt x="689376" y="151162"/>
                </a:lnTo>
                <a:lnTo>
                  <a:pt x="698893" y="142270"/>
                </a:lnTo>
                <a:lnTo>
                  <a:pt x="708094" y="133379"/>
                </a:lnTo>
                <a:lnTo>
                  <a:pt x="718880" y="124487"/>
                </a:lnTo>
                <a:lnTo>
                  <a:pt x="729349" y="116230"/>
                </a:lnTo>
                <a:lnTo>
                  <a:pt x="739818" y="107655"/>
                </a:lnTo>
                <a:lnTo>
                  <a:pt x="750604" y="99716"/>
                </a:lnTo>
                <a:lnTo>
                  <a:pt x="761391" y="91777"/>
                </a:lnTo>
                <a:lnTo>
                  <a:pt x="772494" y="84473"/>
                </a:lnTo>
                <a:lnTo>
                  <a:pt x="783598" y="77487"/>
                </a:lnTo>
                <a:lnTo>
                  <a:pt x="794702" y="70818"/>
                </a:lnTo>
                <a:lnTo>
                  <a:pt x="806440" y="64149"/>
                </a:lnTo>
                <a:lnTo>
                  <a:pt x="818178" y="58115"/>
                </a:lnTo>
                <a:lnTo>
                  <a:pt x="829599" y="52081"/>
                </a:lnTo>
                <a:lnTo>
                  <a:pt x="841654" y="46682"/>
                </a:lnTo>
                <a:lnTo>
                  <a:pt x="853075" y="41601"/>
                </a:lnTo>
                <a:lnTo>
                  <a:pt x="865448" y="36520"/>
                </a:lnTo>
                <a:lnTo>
                  <a:pt x="877503" y="31757"/>
                </a:lnTo>
                <a:lnTo>
                  <a:pt x="889558" y="27946"/>
                </a:lnTo>
                <a:lnTo>
                  <a:pt x="901931" y="23818"/>
                </a:lnTo>
                <a:lnTo>
                  <a:pt x="913986" y="20324"/>
                </a:lnTo>
                <a:lnTo>
                  <a:pt x="926359" y="16514"/>
                </a:lnTo>
                <a:lnTo>
                  <a:pt x="938732" y="13655"/>
                </a:lnTo>
                <a:lnTo>
                  <a:pt x="951421" y="10797"/>
                </a:lnTo>
                <a:lnTo>
                  <a:pt x="963794" y="8257"/>
                </a:lnTo>
                <a:lnTo>
                  <a:pt x="976484" y="6351"/>
                </a:lnTo>
                <a:lnTo>
                  <a:pt x="989174" y="4446"/>
                </a:lnTo>
                <a:lnTo>
                  <a:pt x="1001546" y="2858"/>
                </a:lnTo>
                <a:lnTo>
                  <a:pt x="1014236" y="1905"/>
                </a:lnTo>
                <a:lnTo>
                  <a:pt x="1026926" y="635"/>
                </a:lnTo>
                <a:lnTo>
                  <a:pt x="1039616" y="318"/>
                </a:lnTo>
                <a:lnTo>
                  <a:pt x="1052306" y="0"/>
                </a:lnTo>
                <a:close/>
              </a:path>
            </a:pathLst>
          </a:custGeom>
          <a:solidFill>
            <a:srgbClr val="CC314C"/>
          </a:solidFill>
          <a:ln>
            <a:noFill/>
          </a:ln>
          <a:extLst/>
        </p:spPr>
        <p:txBody>
          <a:bodyPr anchor="ctr">
            <a:scene3d>
              <a:camera prst="orthographicFront"/>
              <a:lightRig rig="threePt" dir="t"/>
            </a:scene3d>
            <a:sp3d>
              <a:contourClr>
                <a:srgbClr val="FFFFFF"/>
              </a:contourClr>
            </a:sp3d>
          </a:bodyPr>
          <a:lstStyle/>
          <a:p>
            <a:pPr algn="ctr">
              <a:defRPr/>
            </a:pPr>
            <a:endParaRPr lang="zh-CN" altLang="en-US">
              <a:solidFill>
                <a:srgbClr val="FFFFFF"/>
              </a:solidFill>
              <a:latin typeface="+mn-lt"/>
            </a:endParaRPr>
          </a:p>
        </p:txBody>
      </p:sp>
      <p:grpSp>
        <p:nvGrpSpPr>
          <p:cNvPr id="42" name="组合 41"/>
          <p:cNvGrpSpPr/>
          <p:nvPr/>
        </p:nvGrpSpPr>
        <p:grpSpPr>
          <a:xfrm>
            <a:off x="1185617" y="2353899"/>
            <a:ext cx="652491" cy="510804"/>
            <a:chOff x="1203105" y="2335630"/>
            <a:chExt cx="652491" cy="510804"/>
          </a:xfrm>
        </p:grpSpPr>
        <p:sp>
          <p:nvSpPr>
            <p:cNvPr id="40" name="KSO_Shape"/>
            <p:cNvSpPr>
              <a:spLocks/>
            </p:cNvSpPr>
            <p:nvPr/>
          </p:nvSpPr>
          <p:spPr bwMode="auto">
            <a:xfrm>
              <a:off x="1203105" y="2335630"/>
              <a:ext cx="462342" cy="510804"/>
            </a:xfrm>
            <a:custGeom>
              <a:avLst/>
              <a:gdLst>
                <a:gd name="T0" fmla="*/ 1395413 w 2219325"/>
                <a:gd name="T1" fmla="*/ 1938020 h 2219325"/>
                <a:gd name="T2" fmla="*/ 1388316 w 2219325"/>
                <a:gd name="T3" fmla="*/ 2002466 h 2219325"/>
                <a:gd name="T4" fmla="*/ 1670304 w 2219325"/>
                <a:gd name="T5" fmla="*/ 1858614 h 2219325"/>
                <a:gd name="T6" fmla="*/ 1150620 w 2219325"/>
                <a:gd name="T7" fmla="*/ 2015808 h 2219325"/>
                <a:gd name="T8" fmla="*/ 1286510 w 2219325"/>
                <a:gd name="T9" fmla="*/ 1931988 h 2219325"/>
                <a:gd name="T10" fmla="*/ 1400810 w 2219325"/>
                <a:gd name="T11" fmla="*/ 1758633 h 2219325"/>
                <a:gd name="T12" fmla="*/ 848360 w 2219325"/>
                <a:gd name="T13" fmla="*/ 1816418 h 2219325"/>
                <a:gd name="T14" fmla="*/ 969645 w 2219325"/>
                <a:gd name="T15" fmla="*/ 1966278 h 2219325"/>
                <a:gd name="T16" fmla="*/ 388339 w 2219325"/>
                <a:gd name="T17" fmla="*/ 1704282 h 2219325"/>
                <a:gd name="T18" fmla="*/ 625234 w 2219325"/>
                <a:gd name="T19" fmla="*/ 1909105 h 2219325"/>
                <a:gd name="T20" fmla="*/ 900095 w 2219325"/>
                <a:gd name="T21" fmla="*/ 2020749 h 2219325"/>
                <a:gd name="T22" fmla="*/ 793433 w 2219325"/>
                <a:gd name="T23" fmla="*/ 1894840 h 2219325"/>
                <a:gd name="T24" fmla="*/ 1611947 w 2219325"/>
                <a:gd name="T25" fmla="*/ 1244918 h 2219325"/>
                <a:gd name="T26" fmla="*/ 1898577 w 2219325"/>
                <a:gd name="T27" fmla="*/ 1613535 h 2219325"/>
                <a:gd name="T28" fmla="*/ 2016438 w 2219325"/>
                <a:gd name="T29" fmla="*/ 1342906 h 2219325"/>
                <a:gd name="T30" fmla="*/ 1464945 w 2219325"/>
                <a:gd name="T31" fmla="*/ 1588135 h 2219325"/>
                <a:gd name="T32" fmla="*/ 1527810 w 2219325"/>
                <a:gd name="T33" fmla="*/ 1182688 h 2219325"/>
                <a:gd name="T34" fmla="*/ 727393 w 2219325"/>
                <a:gd name="T35" fmla="*/ 1480820 h 2219325"/>
                <a:gd name="T36" fmla="*/ 185422 w 2219325"/>
                <a:gd name="T37" fmla="*/ 1251450 h 2219325"/>
                <a:gd name="T38" fmla="*/ 287674 w 2219325"/>
                <a:gd name="T39" fmla="*/ 1555032 h 2219325"/>
                <a:gd name="T40" fmla="*/ 619125 w 2219325"/>
                <a:gd name="T41" fmla="*/ 1365568 h 2219325"/>
                <a:gd name="T42" fmla="*/ 1581467 w 2219325"/>
                <a:gd name="T43" fmla="*/ 739458 h 2219325"/>
                <a:gd name="T44" fmla="*/ 2043430 w 2219325"/>
                <a:gd name="T45" fmla="*/ 1036784 h 2219325"/>
                <a:gd name="T46" fmla="*/ 1963406 w 2219325"/>
                <a:gd name="T47" fmla="*/ 723993 h 2219325"/>
                <a:gd name="T48" fmla="*/ 1522095 w 2219325"/>
                <a:gd name="T49" fmla="*/ 943928 h 2219325"/>
                <a:gd name="T50" fmla="*/ 762000 w 2219325"/>
                <a:gd name="T51" fmla="*/ 606108 h 2219325"/>
                <a:gd name="T52" fmla="*/ 692467 w 2219325"/>
                <a:gd name="T53" fmla="*/ 1005840 h 2219325"/>
                <a:gd name="T54" fmla="*/ 239406 w 2219325"/>
                <a:gd name="T55" fmla="*/ 765910 h 2219325"/>
                <a:gd name="T56" fmla="*/ 175580 w 2219325"/>
                <a:gd name="T57" fmla="*/ 1068705 h 2219325"/>
                <a:gd name="T58" fmla="*/ 649287 w 2219325"/>
                <a:gd name="T59" fmla="*/ 684848 h 2219325"/>
                <a:gd name="T60" fmla="*/ 1378267 w 2219325"/>
                <a:gd name="T61" fmla="*/ 416878 h 2219325"/>
                <a:gd name="T62" fmla="*/ 1258887 w 2219325"/>
                <a:gd name="T63" fmla="*/ 261303 h 2219325"/>
                <a:gd name="T64" fmla="*/ 1047750 w 2219325"/>
                <a:gd name="T65" fmla="*/ 209550 h 2219325"/>
                <a:gd name="T66" fmla="*/ 914400 w 2219325"/>
                <a:gd name="T67" fmla="*/ 307023 h 2219325"/>
                <a:gd name="T68" fmla="*/ 804545 w 2219325"/>
                <a:gd name="T69" fmla="*/ 491490 h 2219325"/>
                <a:gd name="T70" fmla="*/ 725264 w 2219325"/>
                <a:gd name="T71" fmla="*/ 255919 h 2219325"/>
                <a:gd name="T72" fmla="*/ 464869 w 2219325"/>
                <a:gd name="T73" fmla="*/ 431844 h 2219325"/>
                <a:gd name="T74" fmla="*/ 779145 w 2219325"/>
                <a:gd name="T75" fmla="*/ 348298 h 2219325"/>
                <a:gd name="T76" fmla="*/ 889635 w 2219325"/>
                <a:gd name="T77" fmla="*/ 207963 h 2219325"/>
                <a:gd name="T78" fmla="*/ 1403033 w 2219325"/>
                <a:gd name="T79" fmla="*/ 291783 h 2219325"/>
                <a:gd name="T80" fmla="*/ 1832574 w 2219325"/>
                <a:gd name="T81" fmla="*/ 513773 h 2219325"/>
                <a:gd name="T82" fmla="*/ 1595679 w 2219325"/>
                <a:gd name="T83" fmla="*/ 308950 h 2219325"/>
                <a:gd name="T84" fmla="*/ 1315730 w 2219325"/>
                <a:gd name="T85" fmla="*/ 196178 h 2219325"/>
                <a:gd name="T86" fmla="*/ 1465580 w 2219325"/>
                <a:gd name="T87" fmla="*/ 58420 h 2219325"/>
                <a:gd name="T88" fmla="*/ 1794510 w 2219325"/>
                <a:gd name="T89" fmla="*/ 236855 h 2219325"/>
                <a:gd name="T90" fmla="*/ 2044383 w 2219325"/>
                <a:gd name="T91" fmla="*/ 511493 h 2219325"/>
                <a:gd name="T92" fmla="*/ 2190750 w 2219325"/>
                <a:gd name="T93" fmla="*/ 859473 h 2219325"/>
                <a:gd name="T94" fmla="*/ 2210435 w 2219325"/>
                <a:gd name="T95" fmla="*/ 1250950 h 2219325"/>
                <a:gd name="T96" fmla="*/ 2097723 w 2219325"/>
                <a:gd name="T97" fmla="*/ 1614805 h 2219325"/>
                <a:gd name="T98" fmla="*/ 1875473 w 2219325"/>
                <a:gd name="T99" fmla="*/ 1913255 h 2219325"/>
                <a:gd name="T100" fmla="*/ 1566227 w 2219325"/>
                <a:gd name="T101" fmla="*/ 2121535 h 2219325"/>
                <a:gd name="T102" fmla="*/ 1195070 w 2219325"/>
                <a:gd name="T103" fmla="*/ 2215833 h 2219325"/>
                <a:gd name="T104" fmla="*/ 805815 w 2219325"/>
                <a:gd name="T105" fmla="*/ 2177098 h 2219325"/>
                <a:gd name="T106" fmla="*/ 467043 w 2219325"/>
                <a:gd name="T107" fmla="*/ 2014538 h 2219325"/>
                <a:gd name="T108" fmla="*/ 204787 w 2219325"/>
                <a:gd name="T109" fmla="*/ 1751965 h 2219325"/>
                <a:gd name="T110" fmla="*/ 42227 w 2219325"/>
                <a:gd name="T111" fmla="*/ 1413510 h 2219325"/>
                <a:gd name="T112" fmla="*/ 3175 w 2219325"/>
                <a:gd name="T113" fmla="*/ 1024255 h 2219325"/>
                <a:gd name="T114" fmla="*/ 97790 w 2219325"/>
                <a:gd name="T115" fmla="*/ 653098 h 2219325"/>
                <a:gd name="T116" fmla="*/ 306387 w 2219325"/>
                <a:gd name="T117" fmla="*/ 344488 h 2219325"/>
                <a:gd name="T118" fmla="*/ 604520 w 2219325"/>
                <a:gd name="T119" fmla="*/ 121603 h 2219325"/>
                <a:gd name="T120" fmla="*/ 968375 w 2219325"/>
                <a:gd name="T121" fmla="*/ 9208 h 2219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219325" h="2219325">
                  <a:moveTo>
                    <a:pt x="1522095" y="1695768"/>
                  </a:moveTo>
                  <a:lnTo>
                    <a:pt x="1510983" y="1725295"/>
                  </a:lnTo>
                  <a:lnTo>
                    <a:pt x="1499553" y="1754188"/>
                  </a:lnTo>
                  <a:lnTo>
                    <a:pt x="1487170" y="1781810"/>
                  </a:lnTo>
                  <a:lnTo>
                    <a:pt x="1474153" y="1808480"/>
                  </a:lnTo>
                  <a:lnTo>
                    <a:pt x="1461135" y="1834515"/>
                  </a:lnTo>
                  <a:lnTo>
                    <a:pt x="1447165" y="1859280"/>
                  </a:lnTo>
                  <a:lnTo>
                    <a:pt x="1439863" y="1871345"/>
                  </a:lnTo>
                  <a:lnTo>
                    <a:pt x="1432877" y="1883093"/>
                  </a:lnTo>
                  <a:lnTo>
                    <a:pt x="1425575" y="1894840"/>
                  </a:lnTo>
                  <a:lnTo>
                    <a:pt x="1417955" y="1905953"/>
                  </a:lnTo>
                  <a:lnTo>
                    <a:pt x="1410653" y="1917065"/>
                  </a:lnTo>
                  <a:lnTo>
                    <a:pt x="1403033" y="1927860"/>
                  </a:lnTo>
                  <a:lnTo>
                    <a:pt x="1395413" y="1938020"/>
                  </a:lnTo>
                  <a:lnTo>
                    <a:pt x="1387157" y="1948498"/>
                  </a:lnTo>
                  <a:lnTo>
                    <a:pt x="1379537" y="1958023"/>
                  </a:lnTo>
                  <a:lnTo>
                    <a:pt x="1371600" y="1967865"/>
                  </a:lnTo>
                  <a:lnTo>
                    <a:pt x="1363027" y="1977390"/>
                  </a:lnTo>
                  <a:lnTo>
                    <a:pt x="1355090" y="1986280"/>
                  </a:lnTo>
                  <a:lnTo>
                    <a:pt x="1346517" y="1994853"/>
                  </a:lnTo>
                  <a:lnTo>
                    <a:pt x="1337945" y="2003425"/>
                  </a:lnTo>
                  <a:lnTo>
                    <a:pt x="1329690" y="2011680"/>
                  </a:lnTo>
                  <a:lnTo>
                    <a:pt x="1320800" y="2019300"/>
                  </a:lnTo>
                  <a:lnTo>
                    <a:pt x="1318516" y="2021258"/>
                  </a:lnTo>
                  <a:lnTo>
                    <a:pt x="1321630" y="2020566"/>
                  </a:lnTo>
                  <a:lnTo>
                    <a:pt x="1344176" y="2015168"/>
                  </a:lnTo>
                  <a:lnTo>
                    <a:pt x="1366405" y="2008817"/>
                  </a:lnTo>
                  <a:lnTo>
                    <a:pt x="1388316" y="2002466"/>
                  </a:lnTo>
                  <a:lnTo>
                    <a:pt x="1410227" y="1995479"/>
                  </a:lnTo>
                  <a:lnTo>
                    <a:pt x="1431821" y="1987858"/>
                  </a:lnTo>
                  <a:lnTo>
                    <a:pt x="1453415" y="1979602"/>
                  </a:lnTo>
                  <a:lnTo>
                    <a:pt x="1474691" y="1971345"/>
                  </a:lnTo>
                  <a:lnTo>
                    <a:pt x="1495332" y="1962136"/>
                  </a:lnTo>
                  <a:lnTo>
                    <a:pt x="1515973" y="1952610"/>
                  </a:lnTo>
                  <a:lnTo>
                    <a:pt x="1536296" y="1942448"/>
                  </a:lnTo>
                  <a:lnTo>
                    <a:pt x="1556302" y="1931651"/>
                  </a:lnTo>
                  <a:lnTo>
                    <a:pt x="1575991" y="1920537"/>
                  </a:lnTo>
                  <a:lnTo>
                    <a:pt x="1595679" y="1909105"/>
                  </a:lnTo>
                  <a:lnTo>
                    <a:pt x="1614415" y="1897038"/>
                  </a:lnTo>
                  <a:lnTo>
                    <a:pt x="1633468" y="1884653"/>
                  </a:lnTo>
                  <a:lnTo>
                    <a:pt x="1652203" y="1872268"/>
                  </a:lnTo>
                  <a:lnTo>
                    <a:pt x="1670304" y="1858614"/>
                  </a:lnTo>
                  <a:lnTo>
                    <a:pt x="1687770" y="1845276"/>
                  </a:lnTo>
                  <a:lnTo>
                    <a:pt x="1705553" y="1830986"/>
                  </a:lnTo>
                  <a:lnTo>
                    <a:pt x="1722383" y="1816379"/>
                  </a:lnTo>
                  <a:lnTo>
                    <a:pt x="1739531" y="1801454"/>
                  </a:lnTo>
                  <a:lnTo>
                    <a:pt x="1756044" y="1786529"/>
                  </a:lnTo>
                  <a:lnTo>
                    <a:pt x="1771921" y="1770651"/>
                  </a:lnTo>
                  <a:lnTo>
                    <a:pt x="1787481" y="1754456"/>
                  </a:lnTo>
                  <a:lnTo>
                    <a:pt x="1802724" y="1737943"/>
                  </a:lnTo>
                  <a:lnTo>
                    <a:pt x="1817967" y="1721430"/>
                  </a:lnTo>
                  <a:lnTo>
                    <a:pt x="1832574" y="1704282"/>
                  </a:lnTo>
                  <a:lnTo>
                    <a:pt x="1839112" y="1695768"/>
                  </a:lnTo>
                  <a:lnTo>
                    <a:pt x="1522095" y="1695768"/>
                  </a:lnTo>
                  <a:close/>
                  <a:moveTo>
                    <a:pt x="1150620" y="1695768"/>
                  </a:moveTo>
                  <a:lnTo>
                    <a:pt x="1150620" y="2015808"/>
                  </a:lnTo>
                  <a:lnTo>
                    <a:pt x="1160780" y="2012950"/>
                  </a:lnTo>
                  <a:lnTo>
                    <a:pt x="1170940" y="2010093"/>
                  </a:lnTo>
                  <a:lnTo>
                    <a:pt x="1181100" y="2006600"/>
                  </a:lnTo>
                  <a:lnTo>
                    <a:pt x="1191260" y="2002155"/>
                  </a:lnTo>
                  <a:lnTo>
                    <a:pt x="1201103" y="1997393"/>
                  </a:lnTo>
                  <a:lnTo>
                    <a:pt x="1210945" y="1992313"/>
                  </a:lnTo>
                  <a:lnTo>
                    <a:pt x="1220787" y="1986598"/>
                  </a:lnTo>
                  <a:lnTo>
                    <a:pt x="1230313" y="1979930"/>
                  </a:lnTo>
                  <a:lnTo>
                    <a:pt x="1240155" y="1973580"/>
                  </a:lnTo>
                  <a:lnTo>
                    <a:pt x="1249680" y="1966278"/>
                  </a:lnTo>
                  <a:lnTo>
                    <a:pt x="1258887" y="1958340"/>
                  </a:lnTo>
                  <a:lnTo>
                    <a:pt x="1268095" y="1950085"/>
                  </a:lnTo>
                  <a:lnTo>
                    <a:pt x="1277303" y="1941195"/>
                  </a:lnTo>
                  <a:lnTo>
                    <a:pt x="1286510" y="1931988"/>
                  </a:lnTo>
                  <a:lnTo>
                    <a:pt x="1295400" y="1922463"/>
                  </a:lnTo>
                  <a:lnTo>
                    <a:pt x="1304607" y="1912303"/>
                  </a:lnTo>
                  <a:lnTo>
                    <a:pt x="1313180" y="1902143"/>
                  </a:lnTo>
                  <a:lnTo>
                    <a:pt x="1321753" y="1890713"/>
                  </a:lnTo>
                  <a:lnTo>
                    <a:pt x="1330325" y="1879283"/>
                  </a:lnTo>
                  <a:lnTo>
                    <a:pt x="1338897" y="1867853"/>
                  </a:lnTo>
                  <a:lnTo>
                    <a:pt x="1346835" y="1855470"/>
                  </a:lnTo>
                  <a:lnTo>
                    <a:pt x="1355090" y="1842770"/>
                  </a:lnTo>
                  <a:lnTo>
                    <a:pt x="1363027" y="1829753"/>
                  </a:lnTo>
                  <a:lnTo>
                    <a:pt x="1370647" y="1816418"/>
                  </a:lnTo>
                  <a:lnTo>
                    <a:pt x="1378267" y="1802448"/>
                  </a:lnTo>
                  <a:lnTo>
                    <a:pt x="1386205" y="1788160"/>
                  </a:lnTo>
                  <a:lnTo>
                    <a:pt x="1393507" y="1773555"/>
                  </a:lnTo>
                  <a:lnTo>
                    <a:pt x="1400810" y="1758633"/>
                  </a:lnTo>
                  <a:lnTo>
                    <a:pt x="1407477" y="1743710"/>
                  </a:lnTo>
                  <a:lnTo>
                    <a:pt x="1414463" y="1727835"/>
                  </a:lnTo>
                  <a:lnTo>
                    <a:pt x="1421447" y="1711643"/>
                  </a:lnTo>
                  <a:lnTo>
                    <a:pt x="1428115" y="1695768"/>
                  </a:lnTo>
                  <a:lnTo>
                    <a:pt x="1150620" y="1695768"/>
                  </a:lnTo>
                  <a:close/>
                  <a:moveTo>
                    <a:pt x="791210" y="1695768"/>
                  </a:moveTo>
                  <a:lnTo>
                    <a:pt x="797560" y="1711643"/>
                  </a:lnTo>
                  <a:lnTo>
                    <a:pt x="804545" y="1727835"/>
                  </a:lnTo>
                  <a:lnTo>
                    <a:pt x="811213" y="1743710"/>
                  </a:lnTo>
                  <a:lnTo>
                    <a:pt x="818515" y="1758633"/>
                  </a:lnTo>
                  <a:lnTo>
                    <a:pt x="825817" y="1773555"/>
                  </a:lnTo>
                  <a:lnTo>
                    <a:pt x="833120" y="1788160"/>
                  </a:lnTo>
                  <a:lnTo>
                    <a:pt x="840740" y="1802448"/>
                  </a:lnTo>
                  <a:lnTo>
                    <a:pt x="848360" y="1816418"/>
                  </a:lnTo>
                  <a:lnTo>
                    <a:pt x="855980" y="1829753"/>
                  </a:lnTo>
                  <a:lnTo>
                    <a:pt x="864235" y="1842770"/>
                  </a:lnTo>
                  <a:lnTo>
                    <a:pt x="872173" y="1855470"/>
                  </a:lnTo>
                  <a:lnTo>
                    <a:pt x="880427" y="1867853"/>
                  </a:lnTo>
                  <a:lnTo>
                    <a:pt x="888683" y="1879283"/>
                  </a:lnTo>
                  <a:lnTo>
                    <a:pt x="897255" y="1890713"/>
                  </a:lnTo>
                  <a:lnTo>
                    <a:pt x="906145" y="1902143"/>
                  </a:lnTo>
                  <a:lnTo>
                    <a:pt x="914400" y="1912303"/>
                  </a:lnTo>
                  <a:lnTo>
                    <a:pt x="923290" y="1922463"/>
                  </a:lnTo>
                  <a:lnTo>
                    <a:pt x="932497" y="1931988"/>
                  </a:lnTo>
                  <a:lnTo>
                    <a:pt x="941387" y="1941195"/>
                  </a:lnTo>
                  <a:lnTo>
                    <a:pt x="950595" y="1950085"/>
                  </a:lnTo>
                  <a:lnTo>
                    <a:pt x="960120" y="1958340"/>
                  </a:lnTo>
                  <a:lnTo>
                    <a:pt x="969645" y="1966278"/>
                  </a:lnTo>
                  <a:lnTo>
                    <a:pt x="979170" y="1973580"/>
                  </a:lnTo>
                  <a:lnTo>
                    <a:pt x="988695" y="1979930"/>
                  </a:lnTo>
                  <a:lnTo>
                    <a:pt x="998220" y="1986598"/>
                  </a:lnTo>
                  <a:lnTo>
                    <a:pt x="1008380" y="1992313"/>
                  </a:lnTo>
                  <a:lnTo>
                    <a:pt x="1017905" y="1997393"/>
                  </a:lnTo>
                  <a:lnTo>
                    <a:pt x="1027747" y="2002155"/>
                  </a:lnTo>
                  <a:lnTo>
                    <a:pt x="1037907" y="2006600"/>
                  </a:lnTo>
                  <a:lnTo>
                    <a:pt x="1047750" y="2010093"/>
                  </a:lnTo>
                  <a:lnTo>
                    <a:pt x="1058227" y="2012950"/>
                  </a:lnTo>
                  <a:lnTo>
                    <a:pt x="1068705" y="2015808"/>
                  </a:lnTo>
                  <a:lnTo>
                    <a:pt x="1068705" y="1695768"/>
                  </a:lnTo>
                  <a:lnTo>
                    <a:pt x="791210" y="1695768"/>
                  </a:lnTo>
                  <a:close/>
                  <a:moveTo>
                    <a:pt x="381497" y="1695768"/>
                  </a:moveTo>
                  <a:lnTo>
                    <a:pt x="388339" y="1704282"/>
                  </a:lnTo>
                  <a:lnTo>
                    <a:pt x="402946" y="1721430"/>
                  </a:lnTo>
                  <a:lnTo>
                    <a:pt x="417871" y="1737943"/>
                  </a:lnTo>
                  <a:lnTo>
                    <a:pt x="432796" y="1754456"/>
                  </a:lnTo>
                  <a:lnTo>
                    <a:pt x="448674" y="1770651"/>
                  </a:lnTo>
                  <a:lnTo>
                    <a:pt x="464869" y="1786529"/>
                  </a:lnTo>
                  <a:lnTo>
                    <a:pt x="481382" y="1801454"/>
                  </a:lnTo>
                  <a:lnTo>
                    <a:pt x="497895" y="1816379"/>
                  </a:lnTo>
                  <a:lnTo>
                    <a:pt x="515043" y="1830986"/>
                  </a:lnTo>
                  <a:lnTo>
                    <a:pt x="532826" y="1845276"/>
                  </a:lnTo>
                  <a:lnTo>
                    <a:pt x="550609" y="1858614"/>
                  </a:lnTo>
                  <a:lnTo>
                    <a:pt x="568709" y="1872268"/>
                  </a:lnTo>
                  <a:lnTo>
                    <a:pt x="587128" y="1884653"/>
                  </a:lnTo>
                  <a:lnTo>
                    <a:pt x="605863" y="1897038"/>
                  </a:lnTo>
                  <a:lnTo>
                    <a:pt x="625234" y="1909105"/>
                  </a:lnTo>
                  <a:lnTo>
                    <a:pt x="644605" y="1920537"/>
                  </a:lnTo>
                  <a:lnTo>
                    <a:pt x="664293" y="1931651"/>
                  </a:lnTo>
                  <a:lnTo>
                    <a:pt x="684299" y="1942448"/>
                  </a:lnTo>
                  <a:lnTo>
                    <a:pt x="704623" y="1952610"/>
                  </a:lnTo>
                  <a:lnTo>
                    <a:pt x="725264" y="1962136"/>
                  </a:lnTo>
                  <a:lnTo>
                    <a:pt x="746222" y="1971345"/>
                  </a:lnTo>
                  <a:lnTo>
                    <a:pt x="767181" y="1979602"/>
                  </a:lnTo>
                  <a:lnTo>
                    <a:pt x="788457" y="1987858"/>
                  </a:lnTo>
                  <a:lnTo>
                    <a:pt x="810368" y="1995479"/>
                  </a:lnTo>
                  <a:lnTo>
                    <a:pt x="832279" y="2002466"/>
                  </a:lnTo>
                  <a:lnTo>
                    <a:pt x="854190" y="2008817"/>
                  </a:lnTo>
                  <a:lnTo>
                    <a:pt x="876419" y="2015168"/>
                  </a:lnTo>
                  <a:lnTo>
                    <a:pt x="899283" y="2020566"/>
                  </a:lnTo>
                  <a:lnTo>
                    <a:pt x="900095" y="2020749"/>
                  </a:lnTo>
                  <a:lnTo>
                    <a:pt x="898525" y="2019300"/>
                  </a:lnTo>
                  <a:lnTo>
                    <a:pt x="889635" y="2011680"/>
                  </a:lnTo>
                  <a:lnTo>
                    <a:pt x="881063" y="2003425"/>
                  </a:lnTo>
                  <a:lnTo>
                    <a:pt x="872490" y="1994853"/>
                  </a:lnTo>
                  <a:lnTo>
                    <a:pt x="864235" y="1986280"/>
                  </a:lnTo>
                  <a:lnTo>
                    <a:pt x="855980" y="1977390"/>
                  </a:lnTo>
                  <a:lnTo>
                    <a:pt x="847725" y="1967865"/>
                  </a:lnTo>
                  <a:lnTo>
                    <a:pt x="839470" y="1958023"/>
                  </a:lnTo>
                  <a:lnTo>
                    <a:pt x="831850" y="1948498"/>
                  </a:lnTo>
                  <a:lnTo>
                    <a:pt x="823913" y="1938020"/>
                  </a:lnTo>
                  <a:lnTo>
                    <a:pt x="816293" y="1927860"/>
                  </a:lnTo>
                  <a:lnTo>
                    <a:pt x="808355" y="1917065"/>
                  </a:lnTo>
                  <a:lnTo>
                    <a:pt x="801053" y="1905953"/>
                  </a:lnTo>
                  <a:lnTo>
                    <a:pt x="793433" y="1894840"/>
                  </a:lnTo>
                  <a:lnTo>
                    <a:pt x="786130" y="1883093"/>
                  </a:lnTo>
                  <a:lnTo>
                    <a:pt x="779145" y="1871345"/>
                  </a:lnTo>
                  <a:lnTo>
                    <a:pt x="771843" y="1859280"/>
                  </a:lnTo>
                  <a:lnTo>
                    <a:pt x="758190" y="1834515"/>
                  </a:lnTo>
                  <a:lnTo>
                    <a:pt x="745173" y="1808480"/>
                  </a:lnTo>
                  <a:lnTo>
                    <a:pt x="731837" y="1781810"/>
                  </a:lnTo>
                  <a:lnTo>
                    <a:pt x="719773" y="1754188"/>
                  </a:lnTo>
                  <a:lnTo>
                    <a:pt x="708025" y="1725295"/>
                  </a:lnTo>
                  <a:lnTo>
                    <a:pt x="696913" y="1695768"/>
                  </a:lnTo>
                  <a:lnTo>
                    <a:pt x="381497" y="1695768"/>
                  </a:lnTo>
                  <a:close/>
                  <a:moveTo>
                    <a:pt x="1615757" y="1150938"/>
                  </a:moveTo>
                  <a:lnTo>
                    <a:pt x="1615123" y="1182688"/>
                  </a:lnTo>
                  <a:lnTo>
                    <a:pt x="1613535" y="1213803"/>
                  </a:lnTo>
                  <a:lnTo>
                    <a:pt x="1611947" y="1244918"/>
                  </a:lnTo>
                  <a:lnTo>
                    <a:pt x="1609725" y="1275715"/>
                  </a:lnTo>
                  <a:lnTo>
                    <a:pt x="1607185" y="1305878"/>
                  </a:lnTo>
                  <a:lnTo>
                    <a:pt x="1603693" y="1336040"/>
                  </a:lnTo>
                  <a:lnTo>
                    <a:pt x="1600200" y="1365568"/>
                  </a:lnTo>
                  <a:lnTo>
                    <a:pt x="1596073" y="1394778"/>
                  </a:lnTo>
                  <a:lnTo>
                    <a:pt x="1591627" y="1423670"/>
                  </a:lnTo>
                  <a:lnTo>
                    <a:pt x="1586547" y="1451928"/>
                  </a:lnTo>
                  <a:lnTo>
                    <a:pt x="1581467" y="1479868"/>
                  </a:lnTo>
                  <a:lnTo>
                    <a:pt x="1576070" y="1507808"/>
                  </a:lnTo>
                  <a:lnTo>
                    <a:pt x="1569720" y="1534478"/>
                  </a:lnTo>
                  <a:lnTo>
                    <a:pt x="1563370" y="1561465"/>
                  </a:lnTo>
                  <a:lnTo>
                    <a:pt x="1556385" y="1587500"/>
                  </a:lnTo>
                  <a:lnTo>
                    <a:pt x="1549083" y="1613535"/>
                  </a:lnTo>
                  <a:lnTo>
                    <a:pt x="1898577" y="1613535"/>
                  </a:lnTo>
                  <a:lnTo>
                    <a:pt x="1898625" y="1613462"/>
                  </a:lnTo>
                  <a:lnTo>
                    <a:pt x="1910375" y="1594091"/>
                  </a:lnTo>
                  <a:lnTo>
                    <a:pt x="1922124" y="1574720"/>
                  </a:lnTo>
                  <a:lnTo>
                    <a:pt x="1933239" y="1555032"/>
                  </a:lnTo>
                  <a:lnTo>
                    <a:pt x="1943401" y="1535026"/>
                  </a:lnTo>
                  <a:lnTo>
                    <a:pt x="1953880" y="1514703"/>
                  </a:lnTo>
                  <a:lnTo>
                    <a:pt x="1963406" y="1493744"/>
                  </a:lnTo>
                  <a:lnTo>
                    <a:pt x="1972298" y="1473103"/>
                  </a:lnTo>
                  <a:lnTo>
                    <a:pt x="1981189" y="1452145"/>
                  </a:lnTo>
                  <a:lnTo>
                    <a:pt x="1989128" y="1430868"/>
                  </a:lnTo>
                  <a:lnTo>
                    <a:pt x="1997067" y="1408957"/>
                  </a:lnTo>
                  <a:lnTo>
                    <a:pt x="2003736" y="1387364"/>
                  </a:lnTo>
                  <a:lnTo>
                    <a:pt x="2010404" y="1365135"/>
                  </a:lnTo>
                  <a:lnTo>
                    <a:pt x="2016438" y="1342906"/>
                  </a:lnTo>
                  <a:lnTo>
                    <a:pt x="2021836" y="1320042"/>
                  </a:lnTo>
                  <a:lnTo>
                    <a:pt x="2026917" y="1297496"/>
                  </a:lnTo>
                  <a:lnTo>
                    <a:pt x="2031681" y="1274949"/>
                  </a:lnTo>
                  <a:lnTo>
                    <a:pt x="2035491" y="1251450"/>
                  </a:lnTo>
                  <a:lnTo>
                    <a:pt x="2038349" y="1228269"/>
                  </a:lnTo>
                  <a:lnTo>
                    <a:pt x="2041207" y="1204770"/>
                  </a:lnTo>
                  <a:lnTo>
                    <a:pt x="2043430" y="1180953"/>
                  </a:lnTo>
                  <a:lnTo>
                    <a:pt x="2044700" y="1157137"/>
                  </a:lnTo>
                  <a:lnTo>
                    <a:pt x="2044945" y="1150938"/>
                  </a:lnTo>
                  <a:lnTo>
                    <a:pt x="1615757" y="1150938"/>
                  </a:lnTo>
                  <a:close/>
                  <a:moveTo>
                    <a:pt x="1150620" y="1150938"/>
                  </a:moveTo>
                  <a:lnTo>
                    <a:pt x="1150620" y="1613535"/>
                  </a:lnTo>
                  <a:lnTo>
                    <a:pt x="1456690" y="1613535"/>
                  </a:lnTo>
                  <a:lnTo>
                    <a:pt x="1464945" y="1588135"/>
                  </a:lnTo>
                  <a:lnTo>
                    <a:pt x="1472247" y="1561783"/>
                  </a:lnTo>
                  <a:lnTo>
                    <a:pt x="1479233" y="1535430"/>
                  </a:lnTo>
                  <a:lnTo>
                    <a:pt x="1485583" y="1508125"/>
                  </a:lnTo>
                  <a:lnTo>
                    <a:pt x="1491615" y="1480820"/>
                  </a:lnTo>
                  <a:lnTo>
                    <a:pt x="1497013" y="1452880"/>
                  </a:lnTo>
                  <a:lnTo>
                    <a:pt x="1502410" y="1423988"/>
                  </a:lnTo>
                  <a:lnTo>
                    <a:pt x="1507490" y="1395095"/>
                  </a:lnTo>
                  <a:lnTo>
                    <a:pt x="1511617" y="1365885"/>
                  </a:lnTo>
                  <a:lnTo>
                    <a:pt x="1515745" y="1336358"/>
                  </a:lnTo>
                  <a:lnTo>
                    <a:pt x="1518920" y="1305878"/>
                  </a:lnTo>
                  <a:lnTo>
                    <a:pt x="1522095" y="1275715"/>
                  </a:lnTo>
                  <a:lnTo>
                    <a:pt x="1524317" y="1244918"/>
                  </a:lnTo>
                  <a:lnTo>
                    <a:pt x="1526857" y="1213803"/>
                  </a:lnTo>
                  <a:lnTo>
                    <a:pt x="1527810" y="1182688"/>
                  </a:lnTo>
                  <a:lnTo>
                    <a:pt x="1529080" y="1150938"/>
                  </a:lnTo>
                  <a:lnTo>
                    <a:pt x="1150620" y="1150938"/>
                  </a:lnTo>
                  <a:close/>
                  <a:moveTo>
                    <a:pt x="690245" y="1150938"/>
                  </a:moveTo>
                  <a:lnTo>
                    <a:pt x="691197" y="1182688"/>
                  </a:lnTo>
                  <a:lnTo>
                    <a:pt x="692467" y="1213803"/>
                  </a:lnTo>
                  <a:lnTo>
                    <a:pt x="694690" y="1244918"/>
                  </a:lnTo>
                  <a:lnTo>
                    <a:pt x="696913" y="1275715"/>
                  </a:lnTo>
                  <a:lnTo>
                    <a:pt x="700087" y="1305878"/>
                  </a:lnTo>
                  <a:lnTo>
                    <a:pt x="703580" y="1336358"/>
                  </a:lnTo>
                  <a:lnTo>
                    <a:pt x="707390" y="1365885"/>
                  </a:lnTo>
                  <a:lnTo>
                    <a:pt x="711517" y="1395095"/>
                  </a:lnTo>
                  <a:lnTo>
                    <a:pt x="716597" y="1423988"/>
                  </a:lnTo>
                  <a:lnTo>
                    <a:pt x="721677" y="1452880"/>
                  </a:lnTo>
                  <a:lnTo>
                    <a:pt x="727393" y="1480820"/>
                  </a:lnTo>
                  <a:lnTo>
                    <a:pt x="733425" y="1508125"/>
                  </a:lnTo>
                  <a:lnTo>
                    <a:pt x="740093" y="1535430"/>
                  </a:lnTo>
                  <a:lnTo>
                    <a:pt x="747077" y="1561783"/>
                  </a:lnTo>
                  <a:lnTo>
                    <a:pt x="754380" y="1588135"/>
                  </a:lnTo>
                  <a:lnTo>
                    <a:pt x="762000" y="1613535"/>
                  </a:lnTo>
                  <a:lnTo>
                    <a:pt x="1068705" y="1613535"/>
                  </a:lnTo>
                  <a:lnTo>
                    <a:pt x="1068705" y="1150938"/>
                  </a:lnTo>
                  <a:lnTo>
                    <a:pt x="690245" y="1150938"/>
                  </a:lnTo>
                  <a:close/>
                  <a:moveTo>
                    <a:pt x="175650" y="1150938"/>
                  </a:moveTo>
                  <a:lnTo>
                    <a:pt x="175895" y="1157137"/>
                  </a:lnTo>
                  <a:lnTo>
                    <a:pt x="177165" y="1180953"/>
                  </a:lnTo>
                  <a:lnTo>
                    <a:pt x="179706" y="1204770"/>
                  </a:lnTo>
                  <a:lnTo>
                    <a:pt x="182246" y="1228269"/>
                  </a:lnTo>
                  <a:lnTo>
                    <a:pt x="185422" y="1251450"/>
                  </a:lnTo>
                  <a:lnTo>
                    <a:pt x="189232" y="1274949"/>
                  </a:lnTo>
                  <a:lnTo>
                    <a:pt x="193678" y="1297496"/>
                  </a:lnTo>
                  <a:lnTo>
                    <a:pt x="198759" y="1320042"/>
                  </a:lnTo>
                  <a:lnTo>
                    <a:pt x="204158" y="1342906"/>
                  </a:lnTo>
                  <a:lnTo>
                    <a:pt x="210191" y="1365135"/>
                  </a:lnTo>
                  <a:lnTo>
                    <a:pt x="216860" y="1387364"/>
                  </a:lnTo>
                  <a:lnTo>
                    <a:pt x="223846" y="1408957"/>
                  </a:lnTo>
                  <a:lnTo>
                    <a:pt x="231467" y="1430868"/>
                  </a:lnTo>
                  <a:lnTo>
                    <a:pt x="239406" y="1452145"/>
                  </a:lnTo>
                  <a:lnTo>
                    <a:pt x="248298" y="1473103"/>
                  </a:lnTo>
                  <a:lnTo>
                    <a:pt x="257189" y="1493744"/>
                  </a:lnTo>
                  <a:lnTo>
                    <a:pt x="266716" y="1514703"/>
                  </a:lnTo>
                  <a:lnTo>
                    <a:pt x="277195" y="1535026"/>
                  </a:lnTo>
                  <a:lnTo>
                    <a:pt x="287674" y="1555032"/>
                  </a:lnTo>
                  <a:lnTo>
                    <a:pt x="298789" y="1574720"/>
                  </a:lnTo>
                  <a:lnTo>
                    <a:pt x="310221" y="1594091"/>
                  </a:lnTo>
                  <a:lnTo>
                    <a:pt x="322288" y="1613462"/>
                  </a:lnTo>
                  <a:lnTo>
                    <a:pt x="322335" y="1613535"/>
                  </a:lnTo>
                  <a:lnTo>
                    <a:pt x="670243" y="1613535"/>
                  </a:lnTo>
                  <a:lnTo>
                    <a:pt x="662940" y="1587500"/>
                  </a:lnTo>
                  <a:lnTo>
                    <a:pt x="655955" y="1561465"/>
                  </a:lnTo>
                  <a:lnTo>
                    <a:pt x="649287" y="1534478"/>
                  </a:lnTo>
                  <a:lnTo>
                    <a:pt x="643255" y="1507808"/>
                  </a:lnTo>
                  <a:lnTo>
                    <a:pt x="637540" y="1479868"/>
                  </a:lnTo>
                  <a:lnTo>
                    <a:pt x="632460" y="1451928"/>
                  </a:lnTo>
                  <a:lnTo>
                    <a:pt x="627380" y="1423670"/>
                  </a:lnTo>
                  <a:lnTo>
                    <a:pt x="622935" y="1394778"/>
                  </a:lnTo>
                  <a:lnTo>
                    <a:pt x="619125" y="1365568"/>
                  </a:lnTo>
                  <a:lnTo>
                    <a:pt x="614997" y="1336040"/>
                  </a:lnTo>
                  <a:lnTo>
                    <a:pt x="612140" y="1305878"/>
                  </a:lnTo>
                  <a:lnTo>
                    <a:pt x="609283" y="1275715"/>
                  </a:lnTo>
                  <a:lnTo>
                    <a:pt x="607060" y="1244918"/>
                  </a:lnTo>
                  <a:lnTo>
                    <a:pt x="605155" y="1213803"/>
                  </a:lnTo>
                  <a:lnTo>
                    <a:pt x="603885" y="1182688"/>
                  </a:lnTo>
                  <a:lnTo>
                    <a:pt x="603250" y="1150938"/>
                  </a:lnTo>
                  <a:lnTo>
                    <a:pt x="175650" y="1150938"/>
                  </a:lnTo>
                  <a:close/>
                  <a:moveTo>
                    <a:pt x="1549083" y="606108"/>
                  </a:moveTo>
                  <a:lnTo>
                    <a:pt x="1556385" y="631825"/>
                  </a:lnTo>
                  <a:lnTo>
                    <a:pt x="1563370" y="657860"/>
                  </a:lnTo>
                  <a:lnTo>
                    <a:pt x="1569720" y="684848"/>
                  </a:lnTo>
                  <a:lnTo>
                    <a:pt x="1576070" y="712153"/>
                  </a:lnTo>
                  <a:lnTo>
                    <a:pt x="1581467" y="739458"/>
                  </a:lnTo>
                  <a:lnTo>
                    <a:pt x="1586547" y="767398"/>
                  </a:lnTo>
                  <a:lnTo>
                    <a:pt x="1591627" y="795973"/>
                  </a:lnTo>
                  <a:lnTo>
                    <a:pt x="1596073" y="824865"/>
                  </a:lnTo>
                  <a:lnTo>
                    <a:pt x="1600200" y="854393"/>
                  </a:lnTo>
                  <a:lnTo>
                    <a:pt x="1603693" y="883920"/>
                  </a:lnTo>
                  <a:lnTo>
                    <a:pt x="1607185" y="914083"/>
                  </a:lnTo>
                  <a:lnTo>
                    <a:pt x="1609725" y="944245"/>
                  </a:lnTo>
                  <a:lnTo>
                    <a:pt x="1611947" y="974725"/>
                  </a:lnTo>
                  <a:lnTo>
                    <a:pt x="1613535" y="1005840"/>
                  </a:lnTo>
                  <a:lnTo>
                    <a:pt x="1615123" y="1036955"/>
                  </a:lnTo>
                  <a:lnTo>
                    <a:pt x="1615757" y="1068705"/>
                  </a:lnTo>
                  <a:lnTo>
                    <a:pt x="2045016" y="1068705"/>
                  </a:lnTo>
                  <a:lnTo>
                    <a:pt x="2044700" y="1060601"/>
                  </a:lnTo>
                  <a:lnTo>
                    <a:pt x="2043430" y="1036784"/>
                  </a:lnTo>
                  <a:lnTo>
                    <a:pt x="2041207" y="1013285"/>
                  </a:lnTo>
                  <a:lnTo>
                    <a:pt x="2038349" y="990104"/>
                  </a:lnTo>
                  <a:lnTo>
                    <a:pt x="2035491" y="966605"/>
                  </a:lnTo>
                  <a:lnTo>
                    <a:pt x="2031681" y="943423"/>
                  </a:lnTo>
                  <a:lnTo>
                    <a:pt x="2026917" y="920559"/>
                  </a:lnTo>
                  <a:lnTo>
                    <a:pt x="2021836" y="897695"/>
                  </a:lnTo>
                  <a:lnTo>
                    <a:pt x="2016438" y="875149"/>
                  </a:lnTo>
                  <a:lnTo>
                    <a:pt x="2010404" y="852920"/>
                  </a:lnTo>
                  <a:lnTo>
                    <a:pt x="2003736" y="831009"/>
                  </a:lnTo>
                  <a:lnTo>
                    <a:pt x="1997067" y="809098"/>
                  </a:lnTo>
                  <a:lnTo>
                    <a:pt x="1989128" y="787504"/>
                  </a:lnTo>
                  <a:lnTo>
                    <a:pt x="1981189" y="765910"/>
                  </a:lnTo>
                  <a:lnTo>
                    <a:pt x="1972298" y="744634"/>
                  </a:lnTo>
                  <a:lnTo>
                    <a:pt x="1963406" y="723993"/>
                  </a:lnTo>
                  <a:lnTo>
                    <a:pt x="1953880" y="703352"/>
                  </a:lnTo>
                  <a:lnTo>
                    <a:pt x="1943401" y="683029"/>
                  </a:lnTo>
                  <a:lnTo>
                    <a:pt x="1933239" y="663023"/>
                  </a:lnTo>
                  <a:lnTo>
                    <a:pt x="1922124" y="643335"/>
                  </a:lnTo>
                  <a:lnTo>
                    <a:pt x="1910375" y="623646"/>
                  </a:lnTo>
                  <a:lnTo>
                    <a:pt x="1899375" y="606108"/>
                  </a:lnTo>
                  <a:lnTo>
                    <a:pt x="1549083" y="606108"/>
                  </a:lnTo>
                  <a:close/>
                  <a:moveTo>
                    <a:pt x="1150620" y="606108"/>
                  </a:moveTo>
                  <a:lnTo>
                    <a:pt x="1150620" y="1068705"/>
                  </a:lnTo>
                  <a:lnTo>
                    <a:pt x="1529080" y="1068705"/>
                  </a:lnTo>
                  <a:lnTo>
                    <a:pt x="1527810" y="1036955"/>
                  </a:lnTo>
                  <a:lnTo>
                    <a:pt x="1526857" y="1005840"/>
                  </a:lnTo>
                  <a:lnTo>
                    <a:pt x="1524317" y="974725"/>
                  </a:lnTo>
                  <a:lnTo>
                    <a:pt x="1522095" y="943928"/>
                  </a:lnTo>
                  <a:lnTo>
                    <a:pt x="1518920" y="913448"/>
                  </a:lnTo>
                  <a:lnTo>
                    <a:pt x="1515745" y="883603"/>
                  </a:lnTo>
                  <a:lnTo>
                    <a:pt x="1511617" y="853758"/>
                  </a:lnTo>
                  <a:lnTo>
                    <a:pt x="1507490" y="824548"/>
                  </a:lnTo>
                  <a:lnTo>
                    <a:pt x="1502410" y="795655"/>
                  </a:lnTo>
                  <a:lnTo>
                    <a:pt x="1497013" y="767080"/>
                  </a:lnTo>
                  <a:lnTo>
                    <a:pt x="1491615" y="739140"/>
                  </a:lnTo>
                  <a:lnTo>
                    <a:pt x="1485583" y="711518"/>
                  </a:lnTo>
                  <a:lnTo>
                    <a:pt x="1479233" y="684213"/>
                  </a:lnTo>
                  <a:lnTo>
                    <a:pt x="1472247" y="657543"/>
                  </a:lnTo>
                  <a:lnTo>
                    <a:pt x="1464945" y="631508"/>
                  </a:lnTo>
                  <a:lnTo>
                    <a:pt x="1456690" y="606108"/>
                  </a:lnTo>
                  <a:lnTo>
                    <a:pt x="1150620" y="606108"/>
                  </a:lnTo>
                  <a:close/>
                  <a:moveTo>
                    <a:pt x="762000" y="606108"/>
                  </a:moveTo>
                  <a:lnTo>
                    <a:pt x="754380" y="631508"/>
                  </a:lnTo>
                  <a:lnTo>
                    <a:pt x="747077" y="657543"/>
                  </a:lnTo>
                  <a:lnTo>
                    <a:pt x="740093" y="684213"/>
                  </a:lnTo>
                  <a:lnTo>
                    <a:pt x="733425" y="711518"/>
                  </a:lnTo>
                  <a:lnTo>
                    <a:pt x="727393" y="739140"/>
                  </a:lnTo>
                  <a:lnTo>
                    <a:pt x="721677" y="767080"/>
                  </a:lnTo>
                  <a:lnTo>
                    <a:pt x="716597" y="795655"/>
                  </a:lnTo>
                  <a:lnTo>
                    <a:pt x="711517" y="824548"/>
                  </a:lnTo>
                  <a:lnTo>
                    <a:pt x="707390" y="853758"/>
                  </a:lnTo>
                  <a:lnTo>
                    <a:pt x="703580" y="883603"/>
                  </a:lnTo>
                  <a:lnTo>
                    <a:pt x="700087" y="913448"/>
                  </a:lnTo>
                  <a:lnTo>
                    <a:pt x="696913" y="943928"/>
                  </a:lnTo>
                  <a:lnTo>
                    <a:pt x="694690" y="974725"/>
                  </a:lnTo>
                  <a:lnTo>
                    <a:pt x="692467" y="1005840"/>
                  </a:lnTo>
                  <a:lnTo>
                    <a:pt x="691197" y="1036955"/>
                  </a:lnTo>
                  <a:lnTo>
                    <a:pt x="690245" y="1068705"/>
                  </a:lnTo>
                  <a:lnTo>
                    <a:pt x="1068705" y="1068705"/>
                  </a:lnTo>
                  <a:lnTo>
                    <a:pt x="1068705" y="606108"/>
                  </a:lnTo>
                  <a:lnTo>
                    <a:pt x="762000" y="606108"/>
                  </a:lnTo>
                  <a:close/>
                  <a:moveTo>
                    <a:pt x="321517" y="606108"/>
                  </a:moveTo>
                  <a:lnTo>
                    <a:pt x="310221" y="623646"/>
                  </a:lnTo>
                  <a:lnTo>
                    <a:pt x="298789" y="643335"/>
                  </a:lnTo>
                  <a:lnTo>
                    <a:pt x="287674" y="663023"/>
                  </a:lnTo>
                  <a:lnTo>
                    <a:pt x="277195" y="683029"/>
                  </a:lnTo>
                  <a:lnTo>
                    <a:pt x="266716" y="703352"/>
                  </a:lnTo>
                  <a:lnTo>
                    <a:pt x="257189" y="723993"/>
                  </a:lnTo>
                  <a:lnTo>
                    <a:pt x="248298" y="744634"/>
                  </a:lnTo>
                  <a:lnTo>
                    <a:pt x="239406" y="765910"/>
                  </a:lnTo>
                  <a:lnTo>
                    <a:pt x="231467" y="787504"/>
                  </a:lnTo>
                  <a:lnTo>
                    <a:pt x="223846" y="809098"/>
                  </a:lnTo>
                  <a:lnTo>
                    <a:pt x="216860" y="831009"/>
                  </a:lnTo>
                  <a:lnTo>
                    <a:pt x="210191" y="852920"/>
                  </a:lnTo>
                  <a:lnTo>
                    <a:pt x="204158" y="875149"/>
                  </a:lnTo>
                  <a:lnTo>
                    <a:pt x="198759" y="897695"/>
                  </a:lnTo>
                  <a:lnTo>
                    <a:pt x="193678" y="920559"/>
                  </a:lnTo>
                  <a:lnTo>
                    <a:pt x="189232" y="943423"/>
                  </a:lnTo>
                  <a:lnTo>
                    <a:pt x="185422" y="966605"/>
                  </a:lnTo>
                  <a:lnTo>
                    <a:pt x="182246" y="990104"/>
                  </a:lnTo>
                  <a:lnTo>
                    <a:pt x="179706" y="1013285"/>
                  </a:lnTo>
                  <a:lnTo>
                    <a:pt x="177165" y="1036784"/>
                  </a:lnTo>
                  <a:lnTo>
                    <a:pt x="175895" y="1060601"/>
                  </a:lnTo>
                  <a:lnTo>
                    <a:pt x="175580" y="1068705"/>
                  </a:lnTo>
                  <a:lnTo>
                    <a:pt x="603250" y="1068705"/>
                  </a:lnTo>
                  <a:lnTo>
                    <a:pt x="603885" y="1036955"/>
                  </a:lnTo>
                  <a:lnTo>
                    <a:pt x="605155" y="1005840"/>
                  </a:lnTo>
                  <a:lnTo>
                    <a:pt x="607060" y="974725"/>
                  </a:lnTo>
                  <a:lnTo>
                    <a:pt x="609283" y="944245"/>
                  </a:lnTo>
                  <a:lnTo>
                    <a:pt x="612140" y="914083"/>
                  </a:lnTo>
                  <a:lnTo>
                    <a:pt x="614997" y="883920"/>
                  </a:lnTo>
                  <a:lnTo>
                    <a:pt x="619125" y="854393"/>
                  </a:lnTo>
                  <a:lnTo>
                    <a:pt x="622935" y="824865"/>
                  </a:lnTo>
                  <a:lnTo>
                    <a:pt x="627380" y="795973"/>
                  </a:lnTo>
                  <a:lnTo>
                    <a:pt x="632460" y="767398"/>
                  </a:lnTo>
                  <a:lnTo>
                    <a:pt x="637540" y="739458"/>
                  </a:lnTo>
                  <a:lnTo>
                    <a:pt x="643255" y="712153"/>
                  </a:lnTo>
                  <a:lnTo>
                    <a:pt x="649287" y="684848"/>
                  </a:lnTo>
                  <a:lnTo>
                    <a:pt x="655955" y="657860"/>
                  </a:lnTo>
                  <a:lnTo>
                    <a:pt x="662940" y="631825"/>
                  </a:lnTo>
                  <a:lnTo>
                    <a:pt x="670243" y="606108"/>
                  </a:lnTo>
                  <a:lnTo>
                    <a:pt x="321517" y="606108"/>
                  </a:lnTo>
                  <a:close/>
                  <a:moveTo>
                    <a:pt x="1150620" y="203835"/>
                  </a:moveTo>
                  <a:lnTo>
                    <a:pt x="1150620" y="523875"/>
                  </a:lnTo>
                  <a:lnTo>
                    <a:pt x="1428115" y="523875"/>
                  </a:lnTo>
                  <a:lnTo>
                    <a:pt x="1421447" y="507683"/>
                  </a:lnTo>
                  <a:lnTo>
                    <a:pt x="1414463" y="491490"/>
                  </a:lnTo>
                  <a:lnTo>
                    <a:pt x="1407477" y="476250"/>
                  </a:lnTo>
                  <a:lnTo>
                    <a:pt x="1400810" y="460693"/>
                  </a:lnTo>
                  <a:lnTo>
                    <a:pt x="1393507" y="445770"/>
                  </a:lnTo>
                  <a:lnTo>
                    <a:pt x="1386205" y="431165"/>
                  </a:lnTo>
                  <a:lnTo>
                    <a:pt x="1378267" y="416878"/>
                  </a:lnTo>
                  <a:lnTo>
                    <a:pt x="1370647" y="403225"/>
                  </a:lnTo>
                  <a:lnTo>
                    <a:pt x="1363027" y="389890"/>
                  </a:lnTo>
                  <a:lnTo>
                    <a:pt x="1355090" y="376555"/>
                  </a:lnTo>
                  <a:lnTo>
                    <a:pt x="1346835" y="363855"/>
                  </a:lnTo>
                  <a:lnTo>
                    <a:pt x="1338897" y="352108"/>
                  </a:lnTo>
                  <a:lnTo>
                    <a:pt x="1330325" y="340043"/>
                  </a:lnTo>
                  <a:lnTo>
                    <a:pt x="1321753" y="328613"/>
                  </a:lnTo>
                  <a:lnTo>
                    <a:pt x="1313180" y="317818"/>
                  </a:lnTo>
                  <a:lnTo>
                    <a:pt x="1304607" y="307023"/>
                  </a:lnTo>
                  <a:lnTo>
                    <a:pt x="1295400" y="297180"/>
                  </a:lnTo>
                  <a:lnTo>
                    <a:pt x="1286510" y="287655"/>
                  </a:lnTo>
                  <a:lnTo>
                    <a:pt x="1277303" y="278448"/>
                  </a:lnTo>
                  <a:lnTo>
                    <a:pt x="1268095" y="269558"/>
                  </a:lnTo>
                  <a:lnTo>
                    <a:pt x="1258887" y="261303"/>
                  </a:lnTo>
                  <a:lnTo>
                    <a:pt x="1249680" y="253365"/>
                  </a:lnTo>
                  <a:lnTo>
                    <a:pt x="1240155" y="246063"/>
                  </a:lnTo>
                  <a:lnTo>
                    <a:pt x="1230313" y="239395"/>
                  </a:lnTo>
                  <a:lnTo>
                    <a:pt x="1220787" y="233045"/>
                  </a:lnTo>
                  <a:lnTo>
                    <a:pt x="1210945" y="227330"/>
                  </a:lnTo>
                  <a:lnTo>
                    <a:pt x="1201103" y="222250"/>
                  </a:lnTo>
                  <a:lnTo>
                    <a:pt x="1191260" y="217170"/>
                  </a:lnTo>
                  <a:lnTo>
                    <a:pt x="1181100" y="213043"/>
                  </a:lnTo>
                  <a:lnTo>
                    <a:pt x="1170940" y="209550"/>
                  </a:lnTo>
                  <a:lnTo>
                    <a:pt x="1160780" y="206375"/>
                  </a:lnTo>
                  <a:lnTo>
                    <a:pt x="1150620" y="203835"/>
                  </a:lnTo>
                  <a:close/>
                  <a:moveTo>
                    <a:pt x="1068705" y="203835"/>
                  </a:moveTo>
                  <a:lnTo>
                    <a:pt x="1058227" y="206375"/>
                  </a:lnTo>
                  <a:lnTo>
                    <a:pt x="1047750" y="209550"/>
                  </a:lnTo>
                  <a:lnTo>
                    <a:pt x="1037907" y="213043"/>
                  </a:lnTo>
                  <a:lnTo>
                    <a:pt x="1027747" y="217170"/>
                  </a:lnTo>
                  <a:lnTo>
                    <a:pt x="1017905" y="222250"/>
                  </a:lnTo>
                  <a:lnTo>
                    <a:pt x="1008380" y="227330"/>
                  </a:lnTo>
                  <a:lnTo>
                    <a:pt x="998220" y="233045"/>
                  </a:lnTo>
                  <a:lnTo>
                    <a:pt x="988695" y="239395"/>
                  </a:lnTo>
                  <a:lnTo>
                    <a:pt x="979170" y="246063"/>
                  </a:lnTo>
                  <a:lnTo>
                    <a:pt x="969645" y="253365"/>
                  </a:lnTo>
                  <a:lnTo>
                    <a:pt x="960120" y="261303"/>
                  </a:lnTo>
                  <a:lnTo>
                    <a:pt x="950595" y="269558"/>
                  </a:lnTo>
                  <a:lnTo>
                    <a:pt x="941387" y="278448"/>
                  </a:lnTo>
                  <a:lnTo>
                    <a:pt x="932497" y="287655"/>
                  </a:lnTo>
                  <a:lnTo>
                    <a:pt x="923290" y="297180"/>
                  </a:lnTo>
                  <a:lnTo>
                    <a:pt x="914400" y="307023"/>
                  </a:lnTo>
                  <a:lnTo>
                    <a:pt x="906145" y="317818"/>
                  </a:lnTo>
                  <a:lnTo>
                    <a:pt x="897255" y="328613"/>
                  </a:lnTo>
                  <a:lnTo>
                    <a:pt x="888683" y="340043"/>
                  </a:lnTo>
                  <a:lnTo>
                    <a:pt x="880427" y="352108"/>
                  </a:lnTo>
                  <a:lnTo>
                    <a:pt x="872173" y="363855"/>
                  </a:lnTo>
                  <a:lnTo>
                    <a:pt x="864235" y="376555"/>
                  </a:lnTo>
                  <a:lnTo>
                    <a:pt x="855980" y="389890"/>
                  </a:lnTo>
                  <a:lnTo>
                    <a:pt x="848360" y="403225"/>
                  </a:lnTo>
                  <a:lnTo>
                    <a:pt x="840740" y="416878"/>
                  </a:lnTo>
                  <a:lnTo>
                    <a:pt x="833120" y="431165"/>
                  </a:lnTo>
                  <a:lnTo>
                    <a:pt x="825817" y="445770"/>
                  </a:lnTo>
                  <a:lnTo>
                    <a:pt x="818515" y="460693"/>
                  </a:lnTo>
                  <a:lnTo>
                    <a:pt x="811213" y="476250"/>
                  </a:lnTo>
                  <a:lnTo>
                    <a:pt x="804545" y="491490"/>
                  </a:lnTo>
                  <a:lnTo>
                    <a:pt x="797560" y="507683"/>
                  </a:lnTo>
                  <a:lnTo>
                    <a:pt x="791210" y="523875"/>
                  </a:lnTo>
                  <a:lnTo>
                    <a:pt x="1068705" y="523875"/>
                  </a:lnTo>
                  <a:lnTo>
                    <a:pt x="1068705" y="203835"/>
                  </a:lnTo>
                  <a:close/>
                  <a:moveTo>
                    <a:pt x="902594" y="196743"/>
                  </a:moveTo>
                  <a:lnTo>
                    <a:pt x="899283" y="197489"/>
                  </a:lnTo>
                  <a:lnTo>
                    <a:pt x="876419" y="202887"/>
                  </a:lnTo>
                  <a:lnTo>
                    <a:pt x="854190" y="208921"/>
                  </a:lnTo>
                  <a:lnTo>
                    <a:pt x="832279" y="215589"/>
                  </a:lnTo>
                  <a:lnTo>
                    <a:pt x="810368" y="222258"/>
                  </a:lnTo>
                  <a:lnTo>
                    <a:pt x="788457" y="230197"/>
                  </a:lnTo>
                  <a:lnTo>
                    <a:pt x="767181" y="238136"/>
                  </a:lnTo>
                  <a:lnTo>
                    <a:pt x="746222" y="247027"/>
                  </a:lnTo>
                  <a:lnTo>
                    <a:pt x="725264" y="255919"/>
                  </a:lnTo>
                  <a:lnTo>
                    <a:pt x="704623" y="265445"/>
                  </a:lnTo>
                  <a:lnTo>
                    <a:pt x="684299" y="275925"/>
                  </a:lnTo>
                  <a:lnTo>
                    <a:pt x="664293" y="286086"/>
                  </a:lnTo>
                  <a:lnTo>
                    <a:pt x="644605" y="297201"/>
                  </a:lnTo>
                  <a:lnTo>
                    <a:pt x="625234" y="308950"/>
                  </a:lnTo>
                  <a:lnTo>
                    <a:pt x="605863" y="320700"/>
                  </a:lnTo>
                  <a:lnTo>
                    <a:pt x="587128" y="333084"/>
                  </a:lnTo>
                  <a:lnTo>
                    <a:pt x="568709" y="345786"/>
                  </a:lnTo>
                  <a:lnTo>
                    <a:pt x="550609" y="359124"/>
                  </a:lnTo>
                  <a:lnTo>
                    <a:pt x="532826" y="373096"/>
                  </a:lnTo>
                  <a:lnTo>
                    <a:pt x="515043" y="386751"/>
                  </a:lnTo>
                  <a:lnTo>
                    <a:pt x="497895" y="401358"/>
                  </a:lnTo>
                  <a:lnTo>
                    <a:pt x="481382" y="416601"/>
                  </a:lnTo>
                  <a:lnTo>
                    <a:pt x="464869" y="431844"/>
                  </a:lnTo>
                  <a:lnTo>
                    <a:pt x="448674" y="447404"/>
                  </a:lnTo>
                  <a:lnTo>
                    <a:pt x="432796" y="463281"/>
                  </a:lnTo>
                  <a:lnTo>
                    <a:pt x="417871" y="479794"/>
                  </a:lnTo>
                  <a:lnTo>
                    <a:pt x="402946" y="496942"/>
                  </a:lnTo>
                  <a:lnTo>
                    <a:pt x="388339" y="513773"/>
                  </a:lnTo>
                  <a:lnTo>
                    <a:pt x="380221" y="523875"/>
                  </a:lnTo>
                  <a:lnTo>
                    <a:pt x="696913" y="523875"/>
                  </a:lnTo>
                  <a:lnTo>
                    <a:pt x="708025" y="494348"/>
                  </a:lnTo>
                  <a:lnTo>
                    <a:pt x="719773" y="465455"/>
                  </a:lnTo>
                  <a:lnTo>
                    <a:pt x="731837" y="437833"/>
                  </a:lnTo>
                  <a:lnTo>
                    <a:pt x="745173" y="410845"/>
                  </a:lnTo>
                  <a:lnTo>
                    <a:pt x="758190" y="385128"/>
                  </a:lnTo>
                  <a:lnTo>
                    <a:pt x="771843" y="360045"/>
                  </a:lnTo>
                  <a:lnTo>
                    <a:pt x="779145" y="348298"/>
                  </a:lnTo>
                  <a:lnTo>
                    <a:pt x="786130" y="336233"/>
                  </a:lnTo>
                  <a:lnTo>
                    <a:pt x="793433" y="324803"/>
                  </a:lnTo>
                  <a:lnTo>
                    <a:pt x="801053" y="313690"/>
                  </a:lnTo>
                  <a:lnTo>
                    <a:pt x="808355" y="302578"/>
                  </a:lnTo>
                  <a:lnTo>
                    <a:pt x="816293" y="291783"/>
                  </a:lnTo>
                  <a:lnTo>
                    <a:pt x="823913" y="281305"/>
                  </a:lnTo>
                  <a:lnTo>
                    <a:pt x="831850" y="271145"/>
                  </a:lnTo>
                  <a:lnTo>
                    <a:pt x="839470" y="261303"/>
                  </a:lnTo>
                  <a:lnTo>
                    <a:pt x="847725" y="251778"/>
                  </a:lnTo>
                  <a:lnTo>
                    <a:pt x="855980" y="242570"/>
                  </a:lnTo>
                  <a:lnTo>
                    <a:pt x="864235" y="233363"/>
                  </a:lnTo>
                  <a:lnTo>
                    <a:pt x="872490" y="224473"/>
                  </a:lnTo>
                  <a:lnTo>
                    <a:pt x="881063" y="216535"/>
                  </a:lnTo>
                  <a:lnTo>
                    <a:pt x="889635" y="207963"/>
                  </a:lnTo>
                  <a:lnTo>
                    <a:pt x="898525" y="200343"/>
                  </a:lnTo>
                  <a:lnTo>
                    <a:pt x="902594" y="196743"/>
                  </a:lnTo>
                  <a:close/>
                  <a:moveTo>
                    <a:pt x="1315730" y="196178"/>
                  </a:moveTo>
                  <a:lnTo>
                    <a:pt x="1320800" y="200343"/>
                  </a:lnTo>
                  <a:lnTo>
                    <a:pt x="1329690" y="207963"/>
                  </a:lnTo>
                  <a:lnTo>
                    <a:pt x="1337945" y="216535"/>
                  </a:lnTo>
                  <a:lnTo>
                    <a:pt x="1346517" y="224473"/>
                  </a:lnTo>
                  <a:lnTo>
                    <a:pt x="1355090" y="233363"/>
                  </a:lnTo>
                  <a:lnTo>
                    <a:pt x="1363027" y="242570"/>
                  </a:lnTo>
                  <a:lnTo>
                    <a:pt x="1371600" y="251778"/>
                  </a:lnTo>
                  <a:lnTo>
                    <a:pt x="1379537" y="261303"/>
                  </a:lnTo>
                  <a:lnTo>
                    <a:pt x="1387157" y="271145"/>
                  </a:lnTo>
                  <a:lnTo>
                    <a:pt x="1395413" y="281305"/>
                  </a:lnTo>
                  <a:lnTo>
                    <a:pt x="1403033" y="291783"/>
                  </a:lnTo>
                  <a:lnTo>
                    <a:pt x="1410653" y="302578"/>
                  </a:lnTo>
                  <a:lnTo>
                    <a:pt x="1417955" y="313690"/>
                  </a:lnTo>
                  <a:lnTo>
                    <a:pt x="1425575" y="324803"/>
                  </a:lnTo>
                  <a:lnTo>
                    <a:pt x="1432877" y="336233"/>
                  </a:lnTo>
                  <a:lnTo>
                    <a:pt x="1439863" y="348298"/>
                  </a:lnTo>
                  <a:lnTo>
                    <a:pt x="1447165" y="360045"/>
                  </a:lnTo>
                  <a:lnTo>
                    <a:pt x="1461135" y="385128"/>
                  </a:lnTo>
                  <a:lnTo>
                    <a:pt x="1474153" y="410845"/>
                  </a:lnTo>
                  <a:lnTo>
                    <a:pt x="1487170" y="437833"/>
                  </a:lnTo>
                  <a:lnTo>
                    <a:pt x="1499553" y="465455"/>
                  </a:lnTo>
                  <a:lnTo>
                    <a:pt x="1510983" y="494348"/>
                  </a:lnTo>
                  <a:lnTo>
                    <a:pt x="1522095" y="523875"/>
                  </a:lnTo>
                  <a:lnTo>
                    <a:pt x="1840331" y="523875"/>
                  </a:lnTo>
                  <a:lnTo>
                    <a:pt x="1832574" y="513773"/>
                  </a:lnTo>
                  <a:lnTo>
                    <a:pt x="1817967" y="496942"/>
                  </a:lnTo>
                  <a:lnTo>
                    <a:pt x="1802724" y="479794"/>
                  </a:lnTo>
                  <a:lnTo>
                    <a:pt x="1787481" y="463281"/>
                  </a:lnTo>
                  <a:lnTo>
                    <a:pt x="1771921" y="447404"/>
                  </a:lnTo>
                  <a:lnTo>
                    <a:pt x="1756044" y="431844"/>
                  </a:lnTo>
                  <a:lnTo>
                    <a:pt x="1739531" y="416601"/>
                  </a:lnTo>
                  <a:lnTo>
                    <a:pt x="1722383" y="401358"/>
                  </a:lnTo>
                  <a:lnTo>
                    <a:pt x="1705553" y="386751"/>
                  </a:lnTo>
                  <a:lnTo>
                    <a:pt x="1687770" y="373096"/>
                  </a:lnTo>
                  <a:lnTo>
                    <a:pt x="1670304" y="359124"/>
                  </a:lnTo>
                  <a:lnTo>
                    <a:pt x="1652203" y="345786"/>
                  </a:lnTo>
                  <a:lnTo>
                    <a:pt x="1633468" y="333084"/>
                  </a:lnTo>
                  <a:lnTo>
                    <a:pt x="1614415" y="320700"/>
                  </a:lnTo>
                  <a:lnTo>
                    <a:pt x="1595679" y="308950"/>
                  </a:lnTo>
                  <a:lnTo>
                    <a:pt x="1575991" y="297201"/>
                  </a:lnTo>
                  <a:lnTo>
                    <a:pt x="1556302" y="286086"/>
                  </a:lnTo>
                  <a:lnTo>
                    <a:pt x="1536296" y="275925"/>
                  </a:lnTo>
                  <a:lnTo>
                    <a:pt x="1515973" y="265445"/>
                  </a:lnTo>
                  <a:lnTo>
                    <a:pt x="1495332" y="255919"/>
                  </a:lnTo>
                  <a:lnTo>
                    <a:pt x="1474691" y="247027"/>
                  </a:lnTo>
                  <a:lnTo>
                    <a:pt x="1453415" y="238136"/>
                  </a:lnTo>
                  <a:lnTo>
                    <a:pt x="1431821" y="230197"/>
                  </a:lnTo>
                  <a:lnTo>
                    <a:pt x="1410227" y="222258"/>
                  </a:lnTo>
                  <a:lnTo>
                    <a:pt x="1388316" y="215589"/>
                  </a:lnTo>
                  <a:lnTo>
                    <a:pt x="1366405" y="208921"/>
                  </a:lnTo>
                  <a:lnTo>
                    <a:pt x="1344176" y="202887"/>
                  </a:lnTo>
                  <a:lnTo>
                    <a:pt x="1321630" y="197489"/>
                  </a:lnTo>
                  <a:lnTo>
                    <a:pt x="1315730" y="196178"/>
                  </a:lnTo>
                  <a:close/>
                  <a:moveTo>
                    <a:pt x="1109345" y="0"/>
                  </a:moveTo>
                  <a:lnTo>
                    <a:pt x="1138237" y="318"/>
                  </a:lnTo>
                  <a:lnTo>
                    <a:pt x="1166495" y="1588"/>
                  </a:lnTo>
                  <a:lnTo>
                    <a:pt x="1195070" y="3493"/>
                  </a:lnTo>
                  <a:lnTo>
                    <a:pt x="1223010" y="5715"/>
                  </a:lnTo>
                  <a:lnTo>
                    <a:pt x="1250950" y="9208"/>
                  </a:lnTo>
                  <a:lnTo>
                    <a:pt x="1278573" y="13018"/>
                  </a:lnTo>
                  <a:lnTo>
                    <a:pt x="1306195" y="17780"/>
                  </a:lnTo>
                  <a:lnTo>
                    <a:pt x="1333183" y="22860"/>
                  </a:lnTo>
                  <a:lnTo>
                    <a:pt x="1360487" y="28575"/>
                  </a:lnTo>
                  <a:lnTo>
                    <a:pt x="1386840" y="34925"/>
                  </a:lnTo>
                  <a:lnTo>
                    <a:pt x="1413510" y="42228"/>
                  </a:lnTo>
                  <a:lnTo>
                    <a:pt x="1439545" y="50165"/>
                  </a:lnTo>
                  <a:lnTo>
                    <a:pt x="1465580" y="58420"/>
                  </a:lnTo>
                  <a:lnTo>
                    <a:pt x="1490980" y="67628"/>
                  </a:lnTo>
                  <a:lnTo>
                    <a:pt x="1516380" y="77153"/>
                  </a:lnTo>
                  <a:lnTo>
                    <a:pt x="1541463" y="87313"/>
                  </a:lnTo>
                  <a:lnTo>
                    <a:pt x="1566227" y="98108"/>
                  </a:lnTo>
                  <a:lnTo>
                    <a:pt x="1590675" y="109538"/>
                  </a:lnTo>
                  <a:lnTo>
                    <a:pt x="1614805" y="121603"/>
                  </a:lnTo>
                  <a:lnTo>
                    <a:pt x="1638617" y="134303"/>
                  </a:lnTo>
                  <a:lnTo>
                    <a:pt x="1662113" y="147320"/>
                  </a:lnTo>
                  <a:lnTo>
                    <a:pt x="1684973" y="160655"/>
                  </a:lnTo>
                  <a:lnTo>
                    <a:pt x="1707833" y="174943"/>
                  </a:lnTo>
                  <a:lnTo>
                    <a:pt x="1730057" y="189865"/>
                  </a:lnTo>
                  <a:lnTo>
                    <a:pt x="1751965" y="204788"/>
                  </a:lnTo>
                  <a:lnTo>
                    <a:pt x="1773555" y="220663"/>
                  </a:lnTo>
                  <a:lnTo>
                    <a:pt x="1794510" y="236855"/>
                  </a:lnTo>
                  <a:lnTo>
                    <a:pt x="1815465" y="253683"/>
                  </a:lnTo>
                  <a:lnTo>
                    <a:pt x="1835785" y="270510"/>
                  </a:lnTo>
                  <a:lnTo>
                    <a:pt x="1855787" y="288290"/>
                  </a:lnTo>
                  <a:lnTo>
                    <a:pt x="1875473" y="306705"/>
                  </a:lnTo>
                  <a:lnTo>
                    <a:pt x="1894205" y="325120"/>
                  </a:lnTo>
                  <a:lnTo>
                    <a:pt x="1912937" y="344488"/>
                  </a:lnTo>
                  <a:lnTo>
                    <a:pt x="1931035" y="363538"/>
                  </a:lnTo>
                  <a:lnTo>
                    <a:pt x="1948815" y="383540"/>
                  </a:lnTo>
                  <a:lnTo>
                    <a:pt x="1965643" y="403860"/>
                  </a:lnTo>
                  <a:lnTo>
                    <a:pt x="1982470" y="424815"/>
                  </a:lnTo>
                  <a:lnTo>
                    <a:pt x="1998663" y="445770"/>
                  </a:lnTo>
                  <a:lnTo>
                    <a:pt x="2014537" y="467360"/>
                  </a:lnTo>
                  <a:lnTo>
                    <a:pt x="2029777" y="489268"/>
                  </a:lnTo>
                  <a:lnTo>
                    <a:pt x="2044383" y="511493"/>
                  </a:lnTo>
                  <a:lnTo>
                    <a:pt x="2058670" y="534353"/>
                  </a:lnTo>
                  <a:lnTo>
                    <a:pt x="2072005" y="557213"/>
                  </a:lnTo>
                  <a:lnTo>
                    <a:pt x="2085023" y="580708"/>
                  </a:lnTo>
                  <a:lnTo>
                    <a:pt x="2097723" y="604520"/>
                  </a:lnTo>
                  <a:lnTo>
                    <a:pt x="2109787" y="628650"/>
                  </a:lnTo>
                  <a:lnTo>
                    <a:pt x="2121217" y="653098"/>
                  </a:lnTo>
                  <a:lnTo>
                    <a:pt x="2132013" y="677863"/>
                  </a:lnTo>
                  <a:lnTo>
                    <a:pt x="2142173" y="702945"/>
                  </a:lnTo>
                  <a:lnTo>
                    <a:pt x="2152015" y="728345"/>
                  </a:lnTo>
                  <a:lnTo>
                    <a:pt x="2160905" y="754063"/>
                  </a:lnTo>
                  <a:lnTo>
                    <a:pt x="2169160" y="779780"/>
                  </a:lnTo>
                  <a:lnTo>
                    <a:pt x="2177097" y="805815"/>
                  </a:lnTo>
                  <a:lnTo>
                    <a:pt x="2184400" y="832485"/>
                  </a:lnTo>
                  <a:lnTo>
                    <a:pt x="2190750" y="859473"/>
                  </a:lnTo>
                  <a:lnTo>
                    <a:pt x="2196465" y="886143"/>
                  </a:lnTo>
                  <a:lnTo>
                    <a:pt x="2201863" y="913448"/>
                  </a:lnTo>
                  <a:lnTo>
                    <a:pt x="2206307" y="940753"/>
                  </a:lnTo>
                  <a:lnTo>
                    <a:pt x="2210435" y="968375"/>
                  </a:lnTo>
                  <a:lnTo>
                    <a:pt x="2213610" y="996315"/>
                  </a:lnTo>
                  <a:lnTo>
                    <a:pt x="2215833" y="1024255"/>
                  </a:lnTo>
                  <a:lnTo>
                    <a:pt x="2217737" y="1052830"/>
                  </a:lnTo>
                  <a:lnTo>
                    <a:pt x="2219007" y="1081088"/>
                  </a:lnTo>
                  <a:lnTo>
                    <a:pt x="2219325" y="1109980"/>
                  </a:lnTo>
                  <a:lnTo>
                    <a:pt x="2219007" y="1138238"/>
                  </a:lnTo>
                  <a:lnTo>
                    <a:pt x="2217737" y="1166813"/>
                  </a:lnTo>
                  <a:lnTo>
                    <a:pt x="2215833" y="1195388"/>
                  </a:lnTo>
                  <a:lnTo>
                    <a:pt x="2213610" y="1223328"/>
                  </a:lnTo>
                  <a:lnTo>
                    <a:pt x="2210435" y="1250950"/>
                  </a:lnTo>
                  <a:lnTo>
                    <a:pt x="2206307" y="1278573"/>
                  </a:lnTo>
                  <a:lnTo>
                    <a:pt x="2201863" y="1306195"/>
                  </a:lnTo>
                  <a:lnTo>
                    <a:pt x="2196465" y="1333500"/>
                  </a:lnTo>
                  <a:lnTo>
                    <a:pt x="2190750" y="1360488"/>
                  </a:lnTo>
                  <a:lnTo>
                    <a:pt x="2184400" y="1387158"/>
                  </a:lnTo>
                  <a:lnTo>
                    <a:pt x="2177097" y="1413510"/>
                  </a:lnTo>
                  <a:lnTo>
                    <a:pt x="2169160" y="1439545"/>
                  </a:lnTo>
                  <a:lnTo>
                    <a:pt x="2160905" y="1465898"/>
                  </a:lnTo>
                  <a:lnTo>
                    <a:pt x="2152015" y="1491298"/>
                  </a:lnTo>
                  <a:lnTo>
                    <a:pt x="2142173" y="1516380"/>
                  </a:lnTo>
                  <a:lnTo>
                    <a:pt x="2132013" y="1541463"/>
                  </a:lnTo>
                  <a:lnTo>
                    <a:pt x="2121217" y="1566545"/>
                  </a:lnTo>
                  <a:lnTo>
                    <a:pt x="2109787" y="1590675"/>
                  </a:lnTo>
                  <a:lnTo>
                    <a:pt x="2097723" y="1614805"/>
                  </a:lnTo>
                  <a:lnTo>
                    <a:pt x="2085023" y="1638618"/>
                  </a:lnTo>
                  <a:lnTo>
                    <a:pt x="2072005" y="1662113"/>
                  </a:lnTo>
                  <a:lnTo>
                    <a:pt x="2058670" y="1685290"/>
                  </a:lnTo>
                  <a:lnTo>
                    <a:pt x="2044383" y="1707833"/>
                  </a:lnTo>
                  <a:lnTo>
                    <a:pt x="2029777" y="1730058"/>
                  </a:lnTo>
                  <a:lnTo>
                    <a:pt x="2014537" y="1751965"/>
                  </a:lnTo>
                  <a:lnTo>
                    <a:pt x="1998663" y="1773555"/>
                  </a:lnTo>
                  <a:lnTo>
                    <a:pt x="1982470" y="1794828"/>
                  </a:lnTo>
                  <a:lnTo>
                    <a:pt x="1965643" y="1815465"/>
                  </a:lnTo>
                  <a:lnTo>
                    <a:pt x="1948815" y="1835785"/>
                  </a:lnTo>
                  <a:lnTo>
                    <a:pt x="1931035" y="1855788"/>
                  </a:lnTo>
                  <a:lnTo>
                    <a:pt x="1912937" y="1875473"/>
                  </a:lnTo>
                  <a:lnTo>
                    <a:pt x="1894205" y="1894205"/>
                  </a:lnTo>
                  <a:lnTo>
                    <a:pt x="1875473" y="1913255"/>
                  </a:lnTo>
                  <a:lnTo>
                    <a:pt x="1855787" y="1931353"/>
                  </a:lnTo>
                  <a:lnTo>
                    <a:pt x="1835785" y="1948815"/>
                  </a:lnTo>
                  <a:lnTo>
                    <a:pt x="1815465" y="1966278"/>
                  </a:lnTo>
                  <a:lnTo>
                    <a:pt x="1794510" y="1982788"/>
                  </a:lnTo>
                  <a:lnTo>
                    <a:pt x="1773555" y="1998980"/>
                  </a:lnTo>
                  <a:lnTo>
                    <a:pt x="1751965" y="2014538"/>
                  </a:lnTo>
                  <a:lnTo>
                    <a:pt x="1730057" y="2030095"/>
                  </a:lnTo>
                  <a:lnTo>
                    <a:pt x="1707833" y="2044700"/>
                  </a:lnTo>
                  <a:lnTo>
                    <a:pt x="1684973" y="2058670"/>
                  </a:lnTo>
                  <a:lnTo>
                    <a:pt x="1662113" y="2072323"/>
                  </a:lnTo>
                  <a:lnTo>
                    <a:pt x="1638617" y="2085340"/>
                  </a:lnTo>
                  <a:lnTo>
                    <a:pt x="1614805" y="2098040"/>
                  </a:lnTo>
                  <a:lnTo>
                    <a:pt x="1590675" y="2109788"/>
                  </a:lnTo>
                  <a:lnTo>
                    <a:pt x="1566227" y="2121535"/>
                  </a:lnTo>
                  <a:lnTo>
                    <a:pt x="1541463" y="2132330"/>
                  </a:lnTo>
                  <a:lnTo>
                    <a:pt x="1516380" y="2142490"/>
                  </a:lnTo>
                  <a:lnTo>
                    <a:pt x="1490980" y="2152333"/>
                  </a:lnTo>
                  <a:lnTo>
                    <a:pt x="1465580" y="2160905"/>
                  </a:lnTo>
                  <a:lnTo>
                    <a:pt x="1439545" y="2169478"/>
                  </a:lnTo>
                  <a:lnTo>
                    <a:pt x="1413510" y="2177098"/>
                  </a:lnTo>
                  <a:lnTo>
                    <a:pt x="1386840" y="2184400"/>
                  </a:lnTo>
                  <a:lnTo>
                    <a:pt x="1360487" y="2191068"/>
                  </a:lnTo>
                  <a:lnTo>
                    <a:pt x="1333183" y="2196783"/>
                  </a:lnTo>
                  <a:lnTo>
                    <a:pt x="1306195" y="2202180"/>
                  </a:lnTo>
                  <a:lnTo>
                    <a:pt x="1278573" y="2206625"/>
                  </a:lnTo>
                  <a:lnTo>
                    <a:pt x="1250950" y="2210753"/>
                  </a:lnTo>
                  <a:lnTo>
                    <a:pt x="1223010" y="2213610"/>
                  </a:lnTo>
                  <a:lnTo>
                    <a:pt x="1195070" y="2215833"/>
                  </a:lnTo>
                  <a:lnTo>
                    <a:pt x="1166495" y="2218055"/>
                  </a:lnTo>
                  <a:lnTo>
                    <a:pt x="1138237" y="2219008"/>
                  </a:lnTo>
                  <a:lnTo>
                    <a:pt x="1109345" y="2219325"/>
                  </a:lnTo>
                  <a:lnTo>
                    <a:pt x="1081087" y="2219008"/>
                  </a:lnTo>
                  <a:lnTo>
                    <a:pt x="1052513" y="2218055"/>
                  </a:lnTo>
                  <a:lnTo>
                    <a:pt x="1023937" y="2215833"/>
                  </a:lnTo>
                  <a:lnTo>
                    <a:pt x="995997" y="2213610"/>
                  </a:lnTo>
                  <a:lnTo>
                    <a:pt x="968375" y="2210753"/>
                  </a:lnTo>
                  <a:lnTo>
                    <a:pt x="940753" y="2206625"/>
                  </a:lnTo>
                  <a:lnTo>
                    <a:pt x="913130" y="2202180"/>
                  </a:lnTo>
                  <a:lnTo>
                    <a:pt x="886143" y="2196783"/>
                  </a:lnTo>
                  <a:lnTo>
                    <a:pt x="858837" y="2191068"/>
                  </a:lnTo>
                  <a:lnTo>
                    <a:pt x="832167" y="2184400"/>
                  </a:lnTo>
                  <a:lnTo>
                    <a:pt x="805815" y="2177098"/>
                  </a:lnTo>
                  <a:lnTo>
                    <a:pt x="779780" y="2169478"/>
                  </a:lnTo>
                  <a:lnTo>
                    <a:pt x="753427" y="2160905"/>
                  </a:lnTo>
                  <a:lnTo>
                    <a:pt x="728027" y="2152333"/>
                  </a:lnTo>
                  <a:lnTo>
                    <a:pt x="702627" y="2142490"/>
                  </a:lnTo>
                  <a:lnTo>
                    <a:pt x="677863" y="2132330"/>
                  </a:lnTo>
                  <a:lnTo>
                    <a:pt x="652780" y="2121535"/>
                  </a:lnTo>
                  <a:lnTo>
                    <a:pt x="628650" y="2109788"/>
                  </a:lnTo>
                  <a:lnTo>
                    <a:pt x="604520" y="2098040"/>
                  </a:lnTo>
                  <a:lnTo>
                    <a:pt x="580707" y="2085340"/>
                  </a:lnTo>
                  <a:lnTo>
                    <a:pt x="557213" y="2072323"/>
                  </a:lnTo>
                  <a:lnTo>
                    <a:pt x="534035" y="2058670"/>
                  </a:lnTo>
                  <a:lnTo>
                    <a:pt x="511493" y="2044700"/>
                  </a:lnTo>
                  <a:lnTo>
                    <a:pt x="488950" y="2030095"/>
                  </a:lnTo>
                  <a:lnTo>
                    <a:pt x="467043" y="2014538"/>
                  </a:lnTo>
                  <a:lnTo>
                    <a:pt x="445770" y="1998980"/>
                  </a:lnTo>
                  <a:lnTo>
                    <a:pt x="424497" y="1982788"/>
                  </a:lnTo>
                  <a:lnTo>
                    <a:pt x="403860" y="1966278"/>
                  </a:lnTo>
                  <a:lnTo>
                    <a:pt x="383540" y="1948815"/>
                  </a:lnTo>
                  <a:lnTo>
                    <a:pt x="363537" y="1931353"/>
                  </a:lnTo>
                  <a:lnTo>
                    <a:pt x="344170" y="1913255"/>
                  </a:lnTo>
                  <a:lnTo>
                    <a:pt x="325120" y="1894205"/>
                  </a:lnTo>
                  <a:lnTo>
                    <a:pt x="306387" y="1875473"/>
                  </a:lnTo>
                  <a:lnTo>
                    <a:pt x="287973" y="1855788"/>
                  </a:lnTo>
                  <a:lnTo>
                    <a:pt x="270510" y="1835785"/>
                  </a:lnTo>
                  <a:lnTo>
                    <a:pt x="253365" y="1815465"/>
                  </a:lnTo>
                  <a:lnTo>
                    <a:pt x="236537" y="1794828"/>
                  </a:lnTo>
                  <a:lnTo>
                    <a:pt x="220345" y="1773555"/>
                  </a:lnTo>
                  <a:lnTo>
                    <a:pt x="204787" y="1751965"/>
                  </a:lnTo>
                  <a:lnTo>
                    <a:pt x="189230" y="1730058"/>
                  </a:lnTo>
                  <a:lnTo>
                    <a:pt x="174625" y="1707833"/>
                  </a:lnTo>
                  <a:lnTo>
                    <a:pt x="160655" y="1685290"/>
                  </a:lnTo>
                  <a:lnTo>
                    <a:pt x="147003" y="1662113"/>
                  </a:lnTo>
                  <a:lnTo>
                    <a:pt x="133985" y="1638618"/>
                  </a:lnTo>
                  <a:lnTo>
                    <a:pt x="121285" y="1614805"/>
                  </a:lnTo>
                  <a:lnTo>
                    <a:pt x="109537" y="1590675"/>
                  </a:lnTo>
                  <a:lnTo>
                    <a:pt x="97790" y="1566545"/>
                  </a:lnTo>
                  <a:lnTo>
                    <a:pt x="86995" y="1541463"/>
                  </a:lnTo>
                  <a:lnTo>
                    <a:pt x="77153" y="1516380"/>
                  </a:lnTo>
                  <a:lnTo>
                    <a:pt x="67627" y="1491298"/>
                  </a:lnTo>
                  <a:lnTo>
                    <a:pt x="58420" y="1465898"/>
                  </a:lnTo>
                  <a:lnTo>
                    <a:pt x="49847" y="1439545"/>
                  </a:lnTo>
                  <a:lnTo>
                    <a:pt x="42227" y="1413510"/>
                  </a:lnTo>
                  <a:lnTo>
                    <a:pt x="34925" y="1387158"/>
                  </a:lnTo>
                  <a:lnTo>
                    <a:pt x="28257" y="1360488"/>
                  </a:lnTo>
                  <a:lnTo>
                    <a:pt x="22543" y="1333500"/>
                  </a:lnTo>
                  <a:lnTo>
                    <a:pt x="17145" y="1306195"/>
                  </a:lnTo>
                  <a:lnTo>
                    <a:pt x="13017" y="1278573"/>
                  </a:lnTo>
                  <a:lnTo>
                    <a:pt x="9207" y="1250950"/>
                  </a:lnTo>
                  <a:lnTo>
                    <a:pt x="5715" y="1223328"/>
                  </a:lnTo>
                  <a:lnTo>
                    <a:pt x="3175" y="1195388"/>
                  </a:lnTo>
                  <a:lnTo>
                    <a:pt x="1270" y="1166813"/>
                  </a:lnTo>
                  <a:lnTo>
                    <a:pt x="317" y="1138238"/>
                  </a:lnTo>
                  <a:lnTo>
                    <a:pt x="0" y="1109980"/>
                  </a:lnTo>
                  <a:lnTo>
                    <a:pt x="317" y="1081088"/>
                  </a:lnTo>
                  <a:lnTo>
                    <a:pt x="1270" y="1052830"/>
                  </a:lnTo>
                  <a:lnTo>
                    <a:pt x="3175" y="1024255"/>
                  </a:lnTo>
                  <a:lnTo>
                    <a:pt x="5715" y="996315"/>
                  </a:lnTo>
                  <a:lnTo>
                    <a:pt x="9207" y="968375"/>
                  </a:lnTo>
                  <a:lnTo>
                    <a:pt x="13017" y="940753"/>
                  </a:lnTo>
                  <a:lnTo>
                    <a:pt x="17145" y="913448"/>
                  </a:lnTo>
                  <a:lnTo>
                    <a:pt x="22543" y="886143"/>
                  </a:lnTo>
                  <a:lnTo>
                    <a:pt x="28257" y="859473"/>
                  </a:lnTo>
                  <a:lnTo>
                    <a:pt x="34925" y="832485"/>
                  </a:lnTo>
                  <a:lnTo>
                    <a:pt x="42227" y="805815"/>
                  </a:lnTo>
                  <a:lnTo>
                    <a:pt x="49847" y="779780"/>
                  </a:lnTo>
                  <a:lnTo>
                    <a:pt x="58420" y="754063"/>
                  </a:lnTo>
                  <a:lnTo>
                    <a:pt x="67627" y="728345"/>
                  </a:lnTo>
                  <a:lnTo>
                    <a:pt x="77153" y="702945"/>
                  </a:lnTo>
                  <a:lnTo>
                    <a:pt x="86995" y="677863"/>
                  </a:lnTo>
                  <a:lnTo>
                    <a:pt x="97790" y="653098"/>
                  </a:lnTo>
                  <a:lnTo>
                    <a:pt x="109537" y="628650"/>
                  </a:lnTo>
                  <a:lnTo>
                    <a:pt x="121285" y="604520"/>
                  </a:lnTo>
                  <a:lnTo>
                    <a:pt x="133985" y="580708"/>
                  </a:lnTo>
                  <a:lnTo>
                    <a:pt x="147003" y="557213"/>
                  </a:lnTo>
                  <a:lnTo>
                    <a:pt x="160655" y="534353"/>
                  </a:lnTo>
                  <a:lnTo>
                    <a:pt x="174625" y="511493"/>
                  </a:lnTo>
                  <a:lnTo>
                    <a:pt x="189230" y="489268"/>
                  </a:lnTo>
                  <a:lnTo>
                    <a:pt x="204787" y="467360"/>
                  </a:lnTo>
                  <a:lnTo>
                    <a:pt x="220345" y="445770"/>
                  </a:lnTo>
                  <a:lnTo>
                    <a:pt x="236537" y="424815"/>
                  </a:lnTo>
                  <a:lnTo>
                    <a:pt x="253365" y="403860"/>
                  </a:lnTo>
                  <a:lnTo>
                    <a:pt x="270510" y="383540"/>
                  </a:lnTo>
                  <a:lnTo>
                    <a:pt x="287973" y="363538"/>
                  </a:lnTo>
                  <a:lnTo>
                    <a:pt x="306387" y="344488"/>
                  </a:lnTo>
                  <a:lnTo>
                    <a:pt x="325120" y="325120"/>
                  </a:lnTo>
                  <a:lnTo>
                    <a:pt x="344170" y="306705"/>
                  </a:lnTo>
                  <a:lnTo>
                    <a:pt x="363537" y="288290"/>
                  </a:lnTo>
                  <a:lnTo>
                    <a:pt x="383540" y="270510"/>
                  </a:lnTo>
                  <a:lnTo>
                    <a:pt x="403860" y="253683"/>
                  </a:lnTo>
                  <a:lnTo>
                    <a:pt x="424497" y="236855"/>
                  </a:lnTo>
                  <a:lnTo>
                    <a:pt x="445770" y="220663"/>
                  </a:lnTo>
                  <a:lnTo>
                    <a:pt x="467043" y="204788"/>
                  </a:lnTo>
                  <a:lnTo>
                    <a:pt x="488950" y="189865"/>
                  </a:lnTo>
                  <a:lnTo>
                    <a:pt x="511493" y="174943"/>
                  </a:lnTo>
                  <a:lnTo>
                    <a:pt x="534035" y="160655"/>
                  </a:lnTo>
                  <a:lnTo>
                    <a:pt x="557213" y="147320"/>
                  </a:lnTo>
                  <a:lnTo>
                    <a:pt x="580707" y="134303"/>
                  </a:lnTo>
                  <a:lnTo>
                    <a:pt x="604520" y="121603"/>
                  </a:lnTo>
                  <a:lnTo>
                    <a:pt x="628650" y="109538"/>
                  </a:lnTo>
                  <a:lnTo>
                    <a:pt x="652780" y="98108"/>
                  </a:lnTo>
                  <a:lnTo>
                    <a:pt x="677863" y="87313"/>
                  </a:lnTo>
                  <a:lnTo>
                    <a:pt x="702627" y="77153"/>
                  </a:lnTo>
                  <a:lnTo>
                    <a:pt x="728027" y="67628"/>
                  </a:lnTo>
                  <a:lnTo>
                    <a:pt x="753427" y="58420"/>
                  </a:lnTo>
                  <a:lnTo>
                    <a:pt x="779780" y="50165"/>
                  </a:lnTo>
                  <a:lnTo>
                    <a:pt x="805815" y="42228"/>
                  </a:lnTo>
                  <a:lnTo>
                    <a:pt x="832167" y="34925"/>
                  </a:lnTo>
                  <a:lnTo>
                    <a:pt x="858837" y="28575"/>
                  </a:lnTo>
                  <a:lnTo>
                    <a:pt x="886143" y="22860"/>
                  </a:lnTo>
                  <a:lnTo>
                    <a:pt x="913130" y="17780"/>
                  </a:lnTo>
                  <a:lnTo>
                    <a:pt x="940753" y="13018"/>
                  </a:lnTo>
                  <a:lnTo>
                    <a:pt x="968375" y="9208"/>
                  </a:lnTo>
                  <a:lnTo>
                    <a:pt x="995997" y="5715"/>
                  </a:lnTo>
                  <a:lnTo>
                    <a:pt x="1023937" y="3493"/>
                  </a:lnTo>
                  <a:lnTo>
                    <a:pt x="1052513" y="1588"/>
                  </a:lnTo>
                  <a:lnTo>
                    <a:pt x="1081087" y="318"/>
                  </a:lnTo>
                  <a:lnTo>
                    <a:pt x="1109345" y="0"/>
                  </a:lnTo>
                  <a:close/>
                </a:path>
              </a:pathLst>
            </a:custGeom>
            <a:solidFill>
              <a:srgbClr val="2E7ABD"/>
            </a:solidFill>
            <a:ln>
              <a:noFill/>
            </a:ln>
            <a:extLst/>
          </p:spPr>
          <p:txBody>
            <a:bodyPr anchor="ctr">
              <a:scene3d>
                <a:camera prst="orthographicFront"/>
                <a:lightRig rig="threePt" dir="t"/>
              </a:scene3d>
              <a:sp3d>
                <a:contourClr>
                  <a:srgbClr val="FFFFFF"/>
                </a:contourClr>
              </a:sp3d>
            </a:bodyPr>
            <a:lstStyle/>
            <a:p>
              <a:pPr algn="ctr">
                <a:defRPr/>
              </a:pPr>
              <a:endParaRPr lang="zh-CN" altLang="en-US">
                <a:solidFill>
                  <a:srgbClr val="FFFFFF"/>
                </a:solidFill>
                <a:latin typeface="+mn-lt"/>
              </a:endParaRPr>
            </a:p>
          </p:txBody>
        </p:sp>
        <p:sp>
          <p:nvSpPr>
            <p:cNvPr id="41" name="KSO_Shape"/>
            <p:cNvSpPr>
              <a:spLocks/>
            </p:cNvSpPr>
            <p:nvPr/>
          </p:nvSpPr>
          <p:spPr bwMode="auto">
            <a:xfrm>
              <a:off x="1456363" y="2527819"/>
              <a:ext cx="399233" cy="301447"/>
            </a:xfrm>
            <a:custGeom>
              <a:avLst/>
              <a:gdLst>
                <a:gd name="T0" fmla="*/ 2060366 w 2444750"/>
                <a:gd name="T1" fmla="*/ 902017 h 1839913"/>
                <a:gd name="T2" fmla="*/ 2256843 w 2444750"/>
                <a:gd name="T3" fmla="*/ 960437 h 1839913"/>
                <a:gd name="T4" fmla="*/ 2422849 w 2444750"/>
                <a:gd name="T5" fmla="*/ 1051560 h 1839913"/>
                <a:gd name="T6" fmla="*/ 2308264 w 2444750"/>
                <a:gd name="T7" fmla="*/ 1094105 h 1839913"/>
                <a:gd name="T8" fmla="*/ 2187013 w 2444750"/>
                <a:gd name="T9" fmla="*/ 1179512 h 1839913"/>
                <a:gd name="T10" fmla="*/ 2015928 w 2444750"/>
                <a:gd name="T11" fmla="*/ 1375092 h 1839913"/>
                <a:gd name="T12" fmla="*/ 1895629 w 2444750"/>
                <a:gd name="T13" fmla="*/ 1559242 h 1839913"/>
                <a:gd name="T14" fmla="*/ 1814372 w 2444750"/>
                <a:gd name="T15" fmla="*/ 1638935 h 1839913"/>
                <a:gd name="T16" fmla="*/ 1713118 w 2444750"/>
                <a:gd name="T17" fmla="*/ 1694497 h 1839913"/>
                <a:gd name="T18" fmla="*/ 1599803 w 2444750"/>
                <a:gd name="T19" fmla="*/ 1724342 h 1839913"/>
                <a:gd name="T20" fmla="*/ 1482995 w 2444750"/>
                <a:gd name="T21" fmla="*/ 1725930 h 1839913"/>
                <a:gd name="T22" fmla="*/ 1370632 w 2444750"/>
                <a:gd name="T23" fmla="*/ 1696720 h 1839913"/>
                <a:gd name="T24" fmla="*/ 1343652 w 2444750"/>
                <a:gd name="T25" fmla="*/ 1605280 h 1839913"/>
                <a:gd name="T26" fmla="*/ 1444589 w 2444750"/>
                <a:gd name="T27" fmla="*/ 1440180 h 1839913"/>
                <a:gd name="T28" fmla="*/ 1570283 w 2444750"/>
                <a:gd name="T29" fmla="*/ 1292542 h 1839913"/>
                <a:gd name="T30" fmla="*/ 1721371 w 2444750"/>
                <a:gd name="T31" fmla="*/ 1170622 h 1839913"/>
                <a:gd name="T32" fmla="*/ 1899121 w 2444750"/>
                <a:gd name="T33" fmla="*/ 1086802 h 1839913"/>
                <a:gd name="T34" fmla="*/ 2094329 w 2444750"/>
                <a:gd name="T35" fmla="*/ 1051560 h 1839913"/>
                <a:gd name="T36" fmla="*/ 1965460 w 2444750"/>
                <a:gd name="T37" fmla="*/ 1049020 h 1839913"/>
                <a:gd name="T38" fmla="*/ 1765808 w 2444750"/>
                <a:gd name="T39" fmla="*/ 1095375 h 1839913"/>
                <a:gd name="T40" fmla="*/ 1581710 w 2444750"/>
                <a:gd name="T41" fmla="*/ 1190942 h 1839913"/>
                <a:gd name="T42" fmla="*/ 1411578 w 2444750"/>
                <a:gd name="T43" fmla="*/ 1295400 h 1839913"/>
                <a:gd name="T44" fmla="*/ 1408721 w 2444750"/>
                <a:gd name="T45" fmla="*/ 1086167 h 1839913"/>
                <a:gd name="T46" fmla="*/ 1482678 w 2444750"/>
                <a:gd name="T47" fmla="*/ 973137 h 1839913"/>
                <a:gd name="T48" fmla="*/ 1599168 w 2444750"/>
                <a:gd name="T49" fmla="*/ 917892 h 1839913"/>
                <a:gd name="T50" fmla="*/ 1807072 w 2444750"/>
                <a:gd name="T51" fmla="*/ 878840 h 1839913"/>
                <a:gd name="T52" fmla="*/ 201391 w 2444750"/>
                <a:gd name="T53" fmla="*/ 39998 h 1839913"/>
                <a:gd name="T54" fmla="*/ 518091 w 2444750"/>
                <a:gd name="T55" fmla="*/ 144120 h 1839913"/>
                <a:gd name="T56" fmla="*/ 777930 w 2444750"/>
                <a:gd name="T57" fmla="*/ 275860 h 1839913"/>
                <a:gd name="T58" fmla="*/ 949462 w 2444750"/>
                <a:gd name="T59" fmla="*/ 399664 h 1839913"/>
                <a:gd name="T60" fmla="*/ 1101935 w 2444750"/>
                <a:gd name="T61" fmla="*/ 553942 h 1839913"/>
                <a:gd name="T62" fmla="*/ 1223278 w 2444750"/>
                <a:gd name="T63" fmla="*/ 741870 h 1839913"/>
                <a:gd name="T64" fmla="*/ 1302056 w 2444750"/>
                <a:gd name="T65" fmla="*/ 966621 h 1839913"/>
                <a:gd name="T66" fmla="*/ 1326833 w 2444750"/>
                <a:gd name="T67" fmla="*/ 1232005 h 1839913"/>
                <a:gd name="T68" fmla="*/ 1288079 w 2444750"/>
                <a:gd name="T69" fmla="*/ 1499294 h 1839913"/>
                <a:gd name="T70" fmla="*/ 1192148 w 2444750"/>
                <a:gd name="T71" fmla="*/ 1674524 h 1839913"/>
                <a:gd name="T72" fmla="*/ 1066040 w 2444750"/>
                <a:gd name="T73" fmla="*/ 1776424 h 1839913"/>
                <a:gd name="T74" fmla="*/ 1024110 w 2444750"/>
                <a:gd name="T75" fmla="*/ 1592941 h 1839913"/>
                <a:gd name="T76" fmla="*/ 994569 w 2444750"/>
                <a:gd name="T77" fmla="*/ 1268829 h 1839913"/>
                <a:gd name="T78" fmla="*/ 909438 w 2444750"/>
                <a:gd name="T79" fmla="*/ 955193 h 1839913"/>
                <a:gd name="T80" fmla="*/ 761094 w 2444750"/>
                <a:gd name="T81" fmla="*/ 668857 h 1839913"/>
                <a:gd name="T82" fmla="*/ 547632 w 2444750"/>
                <a:gd name="T83" fmla="*/ 431726 h 1839913"/>
                <a:gd name="T84" fmla="*/ 471078 w 2444750"/>
                <a:gd name="T85" fmla="*/ 388871 h 1839913"/>
                <a:gd name="T86" fmla="*/ 667387 w 2444750"/>
                <a:gd name="T87" fmla="*/ 627272 h 1839913"/>
                <a:gd name="T88" fmla="*/ 793495 w 2444750"/>
                <a:gd name="T89" fmla="*/ 905037 h 1839913"/>
                <a:gd name="T90" fmla="*/ 853849 w 2444750"/>
                <a:gd name="T91" fmla="*/ 1201848 h 1839913"/>
                <a:gd name="T92" fmla="*/ 858613 w 2444750"/>
                <a:gd name="T93" fmla="*/ 1504056 h 1839913"/>
                <a:gd name="T94" fmla="*/ 818272 w 2444750"/>
                <a:gd name="T95" fmla="*/ 1801820 h 1839913"/>
                <a:gd name="T96" fmla="*/ 677234 w 2444750"/>
                <a:gd name="T97" fmla="*/ 1814200 h 1839913"/>
                <a:gd name="T98" fmla="*/ 514279 w 2444750"/>
                <a:gd name="T99" fmla="*/ 1734204 h 1839913"/>
                <a:gd name="T100" fmla="*/ 376418 w 2444750"/>
                <a:gd name="T101" fmla="*/ 1614844 h 1839913"/>
                <a:gd name="T102" fmla="*/ 271593 w 2444750"/>
                <a:gd name="T103" fmla="*/ 1465963 h 1839913"/>
                <a:gd name="T104" fmla="*/ 207745 w 2444750"/>
                <a:gd name="T105" fmla="*/ 1298034 h 1839913"/>
                <a:gd name="T106" fmla="*/ 191862 w 2444750"/>
                <a:gd name="T107" fmla="*/ 1121534 h 1839913"/>
                <a:gd name="T108" fmla="*/ 219498 w 2444750"/>
                <a:gd name="T109" fmla="*/ 775836 h 1839913"/>
                <a:gd name="T110" fmla="*/ 204568 w 2444750"/>
                <a:gd name="T111" fmla="*/ 480612 h 1839913"/>
                <a:gd name="T112" fmla="*/ 162003 w 2444750"/>
                <a:gd name="T113" fmla="*/ 286018 h 1839913"/>
                <a:gd name="T114" fmla="*/ 83543 w 2444750"/>
                <a:gd name="T115" fmla="*/ 110154 h 18399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444750" h="1839913">
                  <a:moveTo>
                    <a:pt x="1850557" y="877887"/>
                  </a:moveTo>
                  <a:lnTo>
                    <a:pt x="1872458" y="878522"/>
                  </a:lnTo>
                  <a:lnTo>
                    <a:pt x="1894042" y="879157"/>
                  </a:lnTo>
                  <a:lnTo>
                    <a:pt x="1915626" y="881062"/>
                  </a:lnTo>
                  <a:lnTo>
                    <a:pt x="1936893" y="882650"/>
                  </a:lnTo>
                  <a:lnTo>
                    <a:pt x="1958159" y="885190"/>
                  </a:lnTo>
                  <a:lnTo>
                    <a:pt x="1978791" y="887730"/>
                  </a:lnTo>
                  <a:lnTo>
                    <a:pt x="1999423" y="890587"/>
                  </a:lnTo>
                  <a:lnTo>
                    <a:pt x="2020055" y="894397"/>
                  </a:lnTo>
                  <a:lnTo>
                    <a:pt x="2040369" y="898207"/>
                  </a:lnTo>
                  <a:lnTo>
                    <a:pt x="2060366" y="902017"/>
                  </a:lnTo>
                  <a:lnTo>
                    <a:pt x="2080045" y="906780"/>
                  </a:lnTo>
                  <a:lnTo>
                    <a:pt x="2099407" y="911225"/>
                  </a:lnTo>
                  <a:lnTo>
                    <a:pt x="2118452" y="916305"/>
                  </a:lnTo>
                  <a:lnTo>
                    <a:pt x="2137179" y="921067"/>
                  </a:lnTo>
                  <a:lnTo>
                    <a:pt x="2155272" y="926465"/>
                  </a:lnTo>
                  <a:lnTo>
                    <a:pt x="2173681" y="931862"/>
                  </a:lnTo>
                  <a:lnTo>
                    <a:pt x="2190822" y="937260"/>
                  </a:lnTo>
                  <a:lnTo>
                    <a:pt x="2208279" y="943292"/>
                  </a:lnTo>
                  <a:lnTo>
                    <a:pt x="2224785" y="948690"/>
                  </a:lnTo>
                  <a:lnTo>
                    <a:pt x="2241290" y="954722"/>
                  </a:lnTo>
                  <a:lnTo>
                    <a:pt x="2256843" y="960437"/>
                  </a:lnTo>
                  <a:lnTo>
                    <a:pt x="2287314" y="972185"/>
                  </a:lnTo>
                  <a:lnTo>
                    <a:pt x="2314929" y="983932"/>
                  </a:lnTo>
                  <a:lnTo>
                    <a:pt x="2340639" y="995045"/>
                  </a:lnTo>
                  <a:lnTo>
                    <a:pt x="2363810" y="1005522"/>
                  </a:lnTo>
                  <a:lnTo>
                    <a:pt x="2384442" y="1015682"/>
                  </a:lnTo>
                  <a:lnTo>
                    <a:pt x="2401900" y="1024572"/>
                  </a:lnTo>
                  <a:lnTo>
                    <a:pt x="2417135" y="1031875"/>
                  </a:lnTo>
                  <a:lnTo>
                    <a:pt x="2437450" y="1043305"/>
                  </a:lnTo>
                  <a:lnTo>
                    <a:pt x="2444750" y="1047432"/>
                  </a:lnTo>
                  <a:lnTo>
                    <a:pt x="2433641" y="1049337"/>
                  </a:lnTo>
                  <a:lnTo>
                    <a:pt x="2422849" y="1051560"/>
                  </a:lnTo>
                  <a:lnTo>
                    <a:pt x="2412057" y="1053782"/>
                  </a:lnTo>
                  <a:lnTo>
                    <a:pt x="2401265" y="1056957"/>
                  </a:lnTo>
                  <a:lnTo>
                    <a:pt x="2390473" y="1059815"/>
                  </a:lnTo>
                  <a:lnTo>
                    <a:pt x="2379998" y="1063307"/>
                  </a:lnTo>
                  <a:lnTo>
                    <a:pt x="2369524" y="1066800"/>
                  </a:lnTo>
                  <a:lnTo>
                    <a:pt x="2359049" y="1070927"/>
                  </a:lnTo>
                  <a:lnTo>
                    <a:pt x="2348892" y="1074737"/>
                  </a:lnTo>
                  <a:lnTo>
                    <a:pt x="2338418" y="1079500"/>
                  </a:lnTo>
                  <a:lnTo>
                    <a:pt x="2328260" y="1083945"/>
                  </a:lnTo>
                  <a:lnTo>
                    <a:pt x="2318421" y="1088707"/>
                  </a:lnTo>
                  <a:lnTo>
                    <a:pt x="2308264" y="1094105"/>
                  </a:lnTo>
                  <a:lnTo>
                    <a:pt x="2298741" y="1099502"/>
                  </a:lnTo>
                  <a:lnTo>
                    <a:pt x="2288901" y="1105217"/>
                  </a:lnTo>
                  <a:lnTo>
                    <a:pt x="2279062" y="1110932"/>
                  </a:lnTo>
                  <a:lnTo>
                    <a:pt x="2269539" y="1116965"/>
                  </a:lnTo>
                  <a:lnTo>
                    <a:pt x="2259700" y="1122997"/>
                  </a:lnTo>
                  <a:lnTo>
                    <a:pt x="2250177" y="1129665"/>
                  </a:lnTo>
                  <a:lnTo>
                    <a:pt x="2241290" y="1136015"/>
                  </a:lnTo>
                  <a:lnTo>
                    <a:pt x="2231768" y="1143000"/>
                  </a:lnTo>
                  <a:lnTo>
                    <a:pt x="2222563" y="1149985"/>
                  </a:lnTo>
                  <a:lnTo>
                    <a:pt x="2204788" y="1164590"/>
                  </a:lnTo>
                  <a:lnTo>
                    <a:pt x="2187013" y="1179512"/>
                  </a:lnTo>
                  <a:lnTo>
                    <a:pt x="2169555" y="1195070"/>
                  </a:lnTo>
                  <a:lnTo>
                    <a:pt x="2152415" y="1211580"/>
                  </a:lnTo>
                  <a:lnTo>
                    <a:pt x="2135909" y="1228407"/>
                  </a:lnTo>
                  <a:lnTo>
                    <a:pt x="2119404" y="1245870"/>
                  </a:lnTo>
                  <a:lnTo>
                    <a:pt x="2103534" y="1263332"/>
                  </a:lnTo>
                  <a:lnTo>
                    <a:pt x="2088298" y="1281430"/>
                  </a:lnTo>
                  <a:lnTo>
                    <a:pt x="2072745" y="1299527"/>
                  </a:lnTo>
                  <a:lnTo>
                    <a:pt x="2058144" y="1318260"/>
                  </a:lnTo>
                  <a:lnTo>
                    <a:pt x="2043543" y="1336675"/>
                  </a:lnTo>
                  <a:lnTo>
                    <a:pt x="2029577" y="1355725"/>
                  </a:lnTo>
                  <a:lnTo>
                    <a:pt x="2015928" y="1375092"/>
                  </a:lnTo>
                  <a:lnTo>
                    <a:pt x="2002280" y="1393825"/>
                  </a:lnTo>
                  <a:lnTo>
                    <a:pt x="1989266" y="1412875"/>
                  </a:lnTo>
                  <a:lnTo>
                    <a:pt x="1976569" y="1432242"/>
                  </a:lnTo>
                  <a:lnTo>
                    <a:pt x="1964508" y="1450975"/>
                  </a:lnTo>
                  <a:lnTo>
                    <a:pt x="1952446" y="1469707"/>
                  </a:lnTo>
                  <a:lnTo>
                    <a:pt x="1941019" y="1488122"/>
                  </a:lnTo>
                  <a:lnTo>
                    <a:pt x="1918800" y="1524635"/>
                  </a:lnTo>
                  <a:lnTo>
                    <a:pt x="1913722" y="1533525"/>
                  </a:lnTo>
                  <a:lnTo>
                    <a:pt x="1907691" y="1542415"/>
                  </a:lnTo>
                  <a:lnTo>
                    <a:pt x="1901978" y="1550987"/>
                  </a:lnTo>
                  <a:lnTo>
                    <a:pt x="1895629" y="1559242"/>
                  </a:lnTo>
                  <a:lnTo>
                    <a:pt x="1889599" y="1567497"/>
                  </a:lnTo>
                  <a:lnTo>
                    <a:pt x="1882933" y="1575435"/>
                  </a:lnTo>
                  <a:lnTo>
                    <a:pt x="1876267" y="1583055"/>
                  </a:lnTo>
                  <a:lnTo>
                    <a:pt x="1868967" y="1590675"/>
                  </a:lnTo>
                  <a:lnTo>
                    <a:pt x="1861667" y="1598295"/>
                  </a:lnTo>
                  <a:lnTo>
                    <a:pt x="1854366" y="1605280"/>
                  </a:lnTo>
                  <a:lnTo>
                    <a:pt x="1846748" y="1612582"/>
                  </a:lnTo>
                  <a:lnTo>
                    <a:pt x="1838813" y="1619250"/>
                  </a:lnTo>
                  <a:lnTo>
                    <a:pt x="1830878" y="1625917"/>
                  </a:lnTo>
                  <a:lnTo>
                    <a:pt x="1822625" y="1632585"/>
                  </a:lnTo>
                  <a:lnTo>
                    <a:pt x="1814372" y="1638935"/>
                  </a:lnTo>
                  <a:lnTo>
                    <a:pt x="1805802" y="1644967"/>
                  </a:lnTo>
                  <a:lnTo>
                    <a:pt x="1797232" y="1650682"/>
                  </a:lnTo>
                  <a:lnTo>
                    <a:pt x="1788345" y="1656715"/>
                  </a:lnTo>
                  <a:lnTo>
                    <a:pt x="1779140" y="1662112"/>
                  </a:lnTo>
                  <a:lnTo>
                    <a:pt x="1770252" y="1667510"/>
                  </a:lnTo>
                  <a:lnTo>
                    <a:pt x="1761047" y="1672272"/>
                  </a:lnTo>
                  <a:lnTo>
                    <a:pt x="1751525" y="1677035"/>
                  </a:lnTo>
                  <a:lnTo>
                    <a:pt x="1742003" y="1682115"/>
                  </a:lnTo>
                  <a:lnTo>
                    <a:pt x="1732480" y="1686242"/>
                  </a:lnTo>
                  <a:lnTo>
                    <a:pt x="1722958" y="1690687"/>
                  </a:lnTo>
                  <a:lnTo>
                    <a:pt x="1713118" y="1694497"/>
                  </a:lnTo>
                  <a:lnTo>
                    <a:pt x="1702961" y="1698307"/>
                  </a:lnTo>
                  <a:lnTo>
                    <a:pt x="1693121" y="1702117"/>
                  </a:lnTo>
                  <a:lnTo>
                    <a:pt x="1682964" y="1705610"/>
                  </a:lnTo>
                  <a:lnTo>
                    <a:pt x="1672807" y="1708467"/>
                  </a:lnTo>
                  <a:lnTo>
                    <a:pt x="1662333" y="1711325"/>
                  </a:lnTo>
                  <a:lnTo>
                    <a:pt x="1652493" y="1714500"/>
                  </a:lnTo>
                  <a:lnTo>
                    <a:pt x="1642018" y="1716722"/>
                  </a:lnTo>
                  <a:lnTo>
                    <a:pt x="1631544" y="1718945"/>
                  </a:lnTo>
                  <a:lnTo>
                    <a:pt x="1621069" y="1720850"/>
                  </a:lnTo>
                  <a:lnTo>
                    <a:pt x="1610277" y="1722755"/>
                  </a:lnTo>
                  <a:lnTo>
                    <a:pt x="1599803" y="1724342"/>
                  </a:lnTo>
                  <a:lnTo>
                    <a:pt x="1589328" y="1725930"/>
                  </a:lnTo>
                  <a:lnTo>
                    <a:pt x="1578536" y="1726882"/>
                  </a:lnTo>
                  <a:lnTo>
                    <a:pt x="1567744" y="1727835"/>
                  </a:lnTo>
                  <a:lnTo>
                    <a:pt x="1557587" y="1728470"/>
                  </a:lnTo>
                  <a:lnTo>
                    <a:pt x="1546795" y="1728787"/>
                  </a:lnTo>
                  <a:lnTo>
                    <a:pt x="1536320" y="1728787"/>
                  </a:lnTo>
                  <a:lnTo>
                    <a:pt x="1525528" y="1728787"/>
                  </a:lnTo>
                  <a:lnTo>
                    <a:pt x="1514736" y="1728470"/>
                  </a:lnTo>
                  <a:lnTo>
                    <a:pt x="1504262" y="1727835"/>
                  </a:lnTo>
                  <a:lnTo>
                    <a:pt x="1493470" y="1726882"/>
                  </a:lnTo>
                  <a:lnTo>
                    <a:pt x="1482995" y="1725930"/>
                  </a:lnTo>
                  <a:lnTo>
                    <a:pt x="1472521" y="1724342"/>
                  </a:lnTo>
                  <a:lnTo>
                    <a:pt x="1461729" y="1722755"/>
                  </a:lnTo>
                  <a:lnTo>
                    <a:pt x="1451254" y="1720850"/>
                  </a:lnTo>
                  <a:lnTo>
                    <a:pt x="1441414" y="1718945"/>
                  </a:lnTo>
                  <a:lnTo>
                    <a:pt x="1430940" y="1716722"/>
                  </a:lnTo>
                  <a:lnTo>
                    <a:pt x="1420465" y="1714182"/>
                  </a:lnTo>
                  <a:lnTo>
                    <a:pt x="1410308" y="1711007"/>
                  </a:lnTo>
                  <a:lnTo>
                    <a:pt x="1400151" y="1707832"/>
                  </a:lnTo>
                  <a:lnTo>
                    <a:pt x="1389994" y="1704657"/>
                  </a:lnTo>
                  <a:lnTo>
                    <a:pt x="1380154" y="1700530"/>
                  </a:lnTo>
                  <a:lnTo>
                    <a:pt x="1370632" y="1696720"/>
                  </a:lnTo>
                  <a:lnTo>
                    <a:pt x="1360792" y="1692592"/>
                  </a:lnTo>
                  <a:lnTo>
                    <a:pt x="1350952" y="1688147"/>
                  </a:lnTo>
                  <a:lnTo>
                    <a:pt x="1341430" y="1683385"/>
                  </a:lnTo>
                  <a:lnTo>
                    <a:pt x="1331908" y="1678622"/>
                  </a:lnTo>
                  <a:lnTo>
                    <a:pt x="1323020" y="1672907"/>
                  </a:lnTo>
                  <a:lnTo>
                    <a:pt x="1320481" y="1671637"/>
                  </a:lnTo>
                  <a:lnTo>
                    <a:pt x="1314450" y="1667192"/>
                  </a:lnTo>
                  <a:lnTo>
                    <a:pt x="1320798" y="1652270"/>
                  </a:lnTo>
                  <a:lnTo>
                    <a:pt x="1328416" y="1636712"/>
                  </a:lnTo>
                  <a:lnTo>
                    <a:pt x="1336034" y="1621155"/>
                  </a:lnTo>
                  <a:lnTo>
                    <a:pt x="1343652" y="1605280"/>
                  </a:lnTo>
                  <a:lnTo>
                    <a:pt x="1351905" y="1589722"/>
                  </a:lnTo>
                  <a:lnTo>
                    <a:pt x="1360475" y="1574482"/>
                  </a:lnTo>
                  <a:lnTo>
                    <a:pt x="1368727" y="1558925"/>
                  </a:lnTo>
                  <a:lnTo>
                    <a:pt x="1377615" y="1543685"/>
                  </a:lnTo>
                  <a:lnTo>
                    <a:pt x="1386502" y="1528762"/>
                  </a:lnTo>
                  <a:lnTo>
                    <a:pt x="1396025" y="1513522"/>
                  </a:lnTo>
                  <a:lnTo>
                    <a:pt x="1405230" y="1498600"/>
                  </a:lnTo>
                  <a:lnTo>
                    <a:pt x="1414752" y="1483995"/>
                  </a:lnTo>
                  <a:lnTo>
                    <a:pt x="1424274" y="1469390"/>
                  </a:lnTo>
                  <a:lnTo>
                    <a:pt x="1434431" y="1454467"/>
                  </a:lnTo>
                  <a:lnTo>
                    <a:pt x="1444589" y="1440180"/>
                  </a:lnTo>
                  <a:lnTo>
                    <a:pt x="1455063" y="1425892"/>
                  </a:lnTo>
                  <a:lnTo>
                    <a:pt x="1465538" y="1411922"/>
                  </a:lnTo>
                  <a:lnTo>
                    <a:pt x="1476330" y="1397952"/>
                  </a:lnTo>
                  <a:lnTo>
                    <a:pt x="1487439" y="1383982"/>
                  </a:lnTo>
                  <a:lnTo>
                    <a:pt x="1498231" y="1370330"/>
                  </a:lnTo>
                  <a:lnTo>
                    <a:pt x="1509658" y="1356995"/>
                  </a:lnTo>
                  <a:lnTo>
                    <a:pt x="1521402" y="1343660"/>
                  </a:lnTo>
                  <a:lnTo>
                    <a:pt x="1533146" y="1330642"/>
                  </a:lnTo>
                  <a:lnTo>
                    <a:pt x="1545208" y="1317625"/>
                  </a:lnTo>
                  <a:lnTo>
                    <a:pt x="1557587" y="1304925"/>
                  </a:lnTo>
                  <a:lnTo>
                    <a:pt x="1570283" y="1292542"/>
                  </a:lnTo>
                  <a:lnTo>
                    <a:pt x="1582662" y="1280160"/>
                  </a:lnTo>
                  <a:lnTo>
                    <a:pt x="1595676" y="1268095"/>
                  </a:lnTo>
                  <a:lnTo>
                    <a:pt x="1608690" y="1256347"/>
                  </a:lnTo>
                  <a:lnTo>
                    <a:pt x="1622021" y="1244600"/>
                  </a:lnTo>
                  <a:lnTo>
                    <a:pt x="1635670" y="1233170"/>
                  </a:lnTo>
                  <a:lnTo>
                    <a:pt x="1649319" y="1222057"/>
                  </a:lnTo>
                  <a:lnTo>
                    <a:pt x="1663602" y="1211262"/>
                  </a:lnTo>
                  <a:lnTo>
                    <a:pt x="1677568" y="1200467"/>
                  </a:lnTo>
                  <a:lnTo>
                    <a:pt x="1692169" y="1190307"/>
                  </a:lnTo>
                  <a:lnTo>
                    <a:pt x="1706770" y="1180147"/>
                  </a:lnTo>
                  <a:lnTo>
                    <a:pt x="1721371" y="1170622"/>
                  </a:lnTo>
                  <a:lnTo>
                    <a:pt x="1736924" y="1161097"/>
                  </a:lnTo>
                  <a:lnTo>
                    <a:pt x="1752160" y="1152207"/>
                  </a:lnTo>
                  <a:lnTo>
                    <a:pt x="1767396" y="1143317"/>
                  </a:lnTo>
                  <a:lnTo>
                    <a:pt x="1783266" y="1135062"/>
                  </a:lnTo>
                  <a:lnTo>
                    <a:pt x="1799137" y="1127125"/>
                  </a:lnTo>
                  <a:lnTo>
                    <a:pt x="1815325" y="1119505"/>
                  </a:lnTo>
                  <a:lnTo>
                    <a:pt x="1831830" y="1111885"/>
                  </a:lnTo>
                  <a:lnTo>
                    <a:pt x="1848335" y="1105217"/>
                  </a:lnTo>
                  <a:lnTo>
                    <a:pt x="1865158" y="1098550"/>
                  </a:lnTo>
                  <a:lnTo>
                    <a:pt x="1881663" y="1092835"/>
                  </a:lnTo>
                  <a:lnTo>
                    <a:pt x="1899121" y="1086802"/>
                  </a:lnTo>
                  <a:lnTo>
                    <a:pt x="1915944" y="1081722"/>
                  </a:lnTo>
                  <a:lnTo>
                    <a:pt x="1933719" y="1076642"/>
                  </a:lnTo>
                  <a:lnTo>
                    <a:pt x="1950859" y="1072197"/>
                  </a:lnTo>
                  <a:lnTo>
                    <a:pt x="1968634" y="1068387"/>
                  </a:lnTo>
                  <a:lnTo>
                    <a:pt x="1986092" y="1064577"/>
                  </a:lnTo>
                  <a:lnTo>
                    <a:pt x="2004184" y="1061402"/>
                  </a:lnTo>
                  <a:lnTo>
                    <a:pt x="2021959" y="1058545"/>
                  </a:lnTo>
                  <a:lnTo>
                    <a:pt x="2040051" y="1056322"/>
                  </a:lnTo>
                  <a:lnTo>
                    <a:pt x="2058144" y="1054100"/>
                  </a:lnTo>
                  <a:lnTo>
                    <a:pt x="2076554" y="1052830"/>
                  </a:lnTo>
                  <a:lnTo>
                    <a:pt x="2094329" y="1051560"/>
                  </a:lnTo>
                  <a:lnTo>
                    <a:pt x="2112738" y="1050925"/>
                  </a:lnTo>
                  <a:lnTo>
                    <a:pt x="2131148" y="1050925"/>
                  </a:lnTo>
                  <a:lnTo>
                    <a:pt x="2113056" y="1049020"/>
                  </a:lnTo>
                  <a:lnTo>
                    <a:pt x="2094646" y="1047432"/>
                  </a:lnTo>
                  <a:lnTo>
                    <a:pt x="2076236" y="1046480"/>
                  </a:lnTo>
                  <a:lnTo>
                    <a:pt x="2057826" y="1045845"/>
                  </a:lnTo>
                  <a:lnTo>
                    <a:pt x="2039417" y="1045527"/>
                  </a:lnTo>
                  <a:lnTo>
                    <a:pt x="2021007" y="1045845"/>
                  </a:lnTo>
                  <a:lnTo>
                    <a:pt x="2002280" y="1046480"/>
                  </a:lnTo>
                  <a:lnTo>
                    <a:pt x="1984187" y="1047432"/>
                  </a:lnTo>
                  <a:lnTo>
                    <a:pt x="1965460" y="1049020"/>
                  </a:lnTo>
                  <a:lnTo>
                    <a:pt x="1947050" y="1050925"/>
                  </a:lnTo>
                  <a:lnTo>
                    <a:pt x="1928640" y="1053147"/>
                  </a:lnTo>
                  <a:lnTo>
                    <a:pt x="1910230" y="1056322"/>
                  </a:lnTo>
                  <a:lnTo>
                    <a:pt x="1891821" y="1059497"/>
                  </a:lnTo>
                  <a:lnTo>
                    <a:pt x="1873411" y="1063307"/>
                  </a:lnTo>
                  <a:lnTo>
                    <a:pt x="1855318" y="1067752"/>
                  </a:lnTo>
                  <a:lnTo>
                    <a:pt x="1837226" y="1072515"/>
                  </a:lnTo>
                  <a:lnTo>
                    <a:pt x="1819133" y="1077277"/>
                  </a:lnTo>
                  <a:lnTo>
                    <a:pt x="1801041" y="1082992"/>
                  </a:lnTo>
                  <a:lnTo>
                    <a:pt x="1783583" y="1089025"/>
                  </a:lnTo>
                  <a:lnTo>
                    <a:pt x="1765808" y="1095375"/>
                  </a:lnTo>
                  <a:lnTo>
                    <a:pt x="1748351" y="1102042"/>
                  </a:lnTo>
                  <a:lnTo>
                    <a:pt x="1730893" y="1109345"/>
                  </a:lnTo>
                  <a:lnTo>
                    <a:pt x="1713753" y="1117282"/>
                  </a:lnTo>
                  <a:lnTo>
                    <a:pt x="1696295" y="1124902"/>
                  </a:lnTo>
                  <a:lnTo>
                    <a:pt x="1679473" y="1133475"/>
                  </a:lnTo>
                  <a:lnTo>
                    <a:pt x="1662650" y="1142365"/>
                  </a:lnTo>
                  <a:lnTo>
                    <a:pt x="1646145" y="1151255"/>
                  </a:lnTo>
                  <a:lnTo>
                    <a:pt x="1629957" y="1160462"/>
                  </a:lnTo>
                  <a:lnTo>
                    <a:pt x="1613451" y="1170305"/>
                  </a:lnTo>
                  <a:lnTo>
                    <a:pt x="1597581" y="1180465"/>
                  </a:lnTo>
                  <a:lnTo>
                    <a:pt x="1581710" y="1190942"/>
                  </a:lnTo>
                  <a:lnTo>
                    <a:pt x="1565840" y="1201737"/>
                  </a:lnTo>
                  <a:lnTo>
                    <a:pt x="1544891" y="1216660"/>
                  </a:lnTo>
                  <a:lnTo>
                    <a:pt x="1524576" y="1232217"/>
                  </a:lnTo>
                  <a:lnTo>
                    <a:pt x="1504262" y="1248092"/>
                  </a:lnTo>
                  <a:lnTo>
                    <a:pt x="1484265" y="1264602"/>
                  </a:lnTo>
                  <a:lnTo>
                    <a:pt x="1464903" y="1281430"/>
                  </a:lnTo>
                  <a:lnTo>
                    <a:pt x="1445541" y="1298575"/>
                  </a:lnTo>
                  <a:lnTo>
                    <a:pt x="1426496" y="1316672"/>
                  </a:lnTo>
                  <a:lnTo>
                    <a:pt x="1408404" y="1334452"/>
                  </a:lnTo>
                  <a:lnTo>
                    <a:pt x="1409991" y="1315085"/>
                  </a:lnTo>
                  <a:lnTo>
                    <a:pt x="1411578" y="1295400"/>
                  </a:lnTo>
                  <a:lnTo>
                    <a:pt x="1412530" y="1275715"/>
                  </a:lnTo>
                  <a:lnTo>
                    <a:pt x="1413482" y="1256347"/>
                  </a:lnTo>
                  <a:lnTo>
                    <a:pt x="1413800" y="1236980"/>
                  </a:lnTo>
                  <a:lnTo>
                    <a:pt x="1414117" y="1217612"/>
                  </a:lnTo>
                  <a:lnTo>
                    <a:pt x="1414435" y="1198880"/>
                  </a:lnTo>
                  <a:lnTo>
                    <a:pt x="1414117" y="1179512"/>
                  </a:lnTo>
                  <a:lnTo>
                    <a:pt x="1413482" y="1160462"/>
                  </a:lnTo>
                  <a:lnTo>
                    <a:pt x="1412847" y="1142047"/>
                  </a:lnTo>
                  <a:lnTo>
                    <a:pt x="1411578" y="1122997"/>
                  </a:lnTo>
                  <a:lnTo>
                    <a:pt x="1410308" y="1104582"/>
                  </a:lnTo>
                  <a:lnTo>
                    <a:pt x="1408721" y="1086167"/>
                  </a:lnTo>
                  <a:lnTo>
                    <a:pt x="1406817" y="1067752"/>
                  </a:lnTo>
                  <a:lnTo>
                    <a:pt x="1404912" y="1049655"/>
                  </a:lnTo>
                  <a:lnTo>
                    <a:pt x="1402056" y="1031240"/>
                  </a:lnTo>
                  <a:lnTo>
                    <a:pt x="1411895" y="1023302"/>
                  </a:lnTo>
                  <a:lnTo>
                    <a:pt x="1422052" y="1015365"/>
                  </a:lnTo>
                  <a:lnTo>
                    <a:pt x="1431892" y="1007427"/>
                  </a:lnTo>
                  <a:lnTo>
                    <a:pt x="1442049" y="1000442"/>
                  </a:lnTo>
                  <a:lnTo>
                    <a:pt x="1452206" y="993140"/>
                  </a:lnTo>
                  <a:lnTo>
                    <a:pt x="1462046" y="986472"/>
                  </a:lnTo>
                  <a:lnTo>
                    <a:pt x="1472203" y="979487"/>
                  </a:lnTo>
                  <a:lnTo>
                    <a:pt x="1482678" y="973137"/>
                  </a:lnTo>
                  <a:lnTo>
                    <a:pt x="1493152" y="967105"/>
                  </a:lnTo>
                  <a:lnTo>
                    <a:pt x="1503627" y="961072"/>
                  </a:lnTo>
                  <a:lnTo>
                    <a:pt x="1514102" y="955357"/>
                  </a:lnTo>
                  <a:lnTo>
                    <a:pt x="1524576" y="949960"/>
                  </a:lnTo>
                  <a:lnTo>
                    <a:pt x="1535051" y="944562"/>
                  </a:lnTo>
                  <a:lnTo>
                    <a:pt x="1545843" y="939800"/>
                  </a:lnTo>
                  <a:lnTo>
                    <a:pt x="1556000" y="935037"/>
                  </a:lnTo>
                  <a:lnTo>
                    <a:pt x="1566792" y="930592"/>
                  </a:lnTo>
                  <a:lnTo>
                    <a:pt x="1577584" y="925830"/>
                  </a:lnTo>
                  <a:lnTo>
                    <a:pt x="1588376" y="922020"/>
                  </a:lnTo>
                  <a:lnTo>
                    <a:pt x="1599168" y="917892"/>
                  </a:lnTo>
                  <a:lnTo>
                    <a:pt x="1609960" y="914082"/>
                  </a:lnTo>
                  <a:lnTo>
                    <a:pt x="1620752" y="910590"/>
                  </a:lnTo>
                  <a:lnTo>
                    <a:pt x="1631544" y="907415"/>
                  </a:lnTo>
                  <a:lnTo>
                    <a:pt x="1653445" y="901382"/>
                  </a:lnTo>
                  <a:lnTo>
                    <a:pt x="1675346" y="895985"/>
                  </a:lnTo>
                  <a:lnTo>
                    <a:pt x="1697248" y="891222"/>
                  </a:lnTo>
                  <a:lnTo>
                    <a:pt x="1719149" y="887730"/>
                  </a:lnTo>
                  <a:lnTo>
                    <a:pt x="1741050" y="884555"/>
                  </a:lnTo>
                  <a:lnTo>
                    <a:pt x="1763269" y="882015"/>
                  </a:lnTo>
                  <a:lnTo>
                    <a:pt x="1785171" y="880110"/>
                  </a:lnTo>
                  <a:lnTo>
                    <a:pt x="1807072" y="878840"/>
                  </a:lnTo>
                  <a:lnTo>
                    <a:pt x="1828973" y="878205"/>
                  </a:lnTo>
                  <a:lnTo>
                    <a:pt x="1850557" y="877887"/>
                  </a:lnTo>
                  <a:close/>
                  <a:moveTo>
                    <a:pt x="0" y="0"/>
                  </a:moveTo>
                  <a:lnTo>
                    <a:pt x="16200" y="2222"/>
                  </a:lnTo>
                  <a:lnTo>
                    <a:pt x="35895" y="5079"/>
                  </a:lnTo>
                  <a:lnTo>
                    <a:pt x="62578" y="9841"/>
                  </a:lnTo>
                  <a:lnTo>
                    <a:pt x="95296" y="16190"/>
                  </a:lnTo>
                  <a:lnTo>
                    <a:pt x="133732" y="24443"/>
                  </a:lnTo>
                  <a:lnTo>
                    <a:pt x="155332" y="28888"/>
                  </a:lnTo>
                  <a:lnTo>
                    <a:pt x="177885" y="34284"/>
                  </a:lnTo>
                  <a:lnTo>
                    <a:pt x="201391" y="39998"/>
                  </a:lnTo>
                  <a:lnTo>
                    <a:pt x="226168" y="46665"/>
                  </a:lnTo>
                  <a:lnTo>
                    <a:pt x="251898" y="53331"/>
                  </a:lnTo>
                  <a:lnTo>
                    <a:pt x="278899" y="60950"/>
                  </a:lnTo>
                  <a:lnTo>
                    <a:pt x="306217" y="68886"/>
                  </a:lnTo>
                  <a:lnTo>
                    <a:pt x="334488" y="77457"/>
                  </a:lnTo>
                  <a:lnTo>
                    <a:pt x="364029" y="86980"/>
                  </a:lnTo>
                  <a:lnTo>
                    <a:pt x="393571" y="97138"/>
                  </a:lnTo>
                  <a:lnTo>
                    <a:pt x="424066" y="107932"/>
                  </a:lnTo>
                  <a:lnTo>
                    <a:pt x="455195" y="119360"/>
                  </a:lnTo>
                  <a:lnTo>
                    <a:pt x="486325" y="131422"/>
                  </a:lnTo>
                  <a:lnTo>
                    <a:pt x="518091" y="144120"/>
                  </a:lnTo>
                  <a:lnTo>
                    <a:pt x="550491" y="157770"/>
                  </a:lnTo>
                  <a:lnTo>
                    <a:pt x="582892" y="172055"/>
                  </a:lnTo>
                  <a:lnTo>
                    <a:pt x="614974" y="187610"/>
                  </a:lnTo>
                  <a:lnTo>
                    <a:pt x="647693" y="203483"/>
                  </a:lnTo>
                  <a:lnTo>
                    <a:pt x="680411" y="219990"/>
                  </a:lnTo>
                  <a:lnTo>
                    <a:pt x="696611" y="228878"/>
                  </a:lnTo>
                  <a:lnTo>
                    <a:pt x="713129" y="238084"/>
                  </a:lnTo>
                  <a:lnTo>
                    <a:pt x="729329" y="247290"/>
                  </a:lnTo>
                  <a:lnTo>
                    <a:pt x="745529" y="256178"/>
                  </a:lnTo>
                  <a:lnTo>
                    <a:pt x="761730" y="266019"/>
                  </a:lnTo>
                  <a:lnTo>
                    <a:pt x="777930" y="275860"/>
                  </a:lnTo>
                  <a:lnTo>
                    <a:pt x="794130" y="286018"/>
                  </a:lnTo>
                  <a:lnTo>
                    <a:pt x="810013" y="296177"/>
                  </a:lnTo>
                  <a:lnTo>
                    <a:pt x="825895" y="306970"/>
                  </a:lnTo>
                  <a:lnTo>
                    <a:pt x="841778" y="317763"/>
                  </a:lnTo>
                  <a:lnTo>
                    <a:pt x="857343" y="328556"/>
                  </a:lnTo>
                  <a:lnTo>
                    <a:pt x="872908" y="339984"/>
                  </a:lnTo>
                  <a:lnTo>
                    <a:pt x="888790" y="351412"/>
                  </a:lnTo>
                  <a:lnTo>
                    <a:pt x="904038" y="363158"/>
                  </a:lnTo>
                  <a:lnTo>
                    <a:pt x="919285" y="374903"/>
                  </a:lnTo>
                  <a:lnTo>
                    <a:pt x="934215" y="387283"/>
                  </a:lnTo>
                  <a:lnTo>
                    <a:pt x="949462" y="399664"/>
                  </a:lnTo>
                  <a:lnTo>
                    <a:pt x="964074" y="412362"/>
                  </a:lnTo>
                  <a:lnTo>
                    <a:pt x="978686" y="425377"/>
                  </a:lnTo>
                  <a:lnTo>
                    <a:pt x="993298" y="438392"/>
                  </a:lnTo>
                  <a:lnTo>
                    <a:pt x="1007592" y="452042"/>
                  </a:lnTo>
                  <a:lnTo>
                    <a:pt x="1021887" y="465692"/>
                  </a:lnTo>
                  <a:lnTo>
                    <a:pt x="1035546" y="479660"/>
                  </a:lnTo>
                  <a:lnTo>
                    <a:pt x="1049205" y="493945"/>
                  </a:lnTo>
                  <a:lnTo>
                    <a:pt x="1062546" y="508548"/>
                  </a:lnTo>
                  <a:lnTo>
                    <a:pt x="1076205" y="523150"/>
                  </a:lnTo>
                  <a:lnTo>
                    <a:pt x="1089229" y="538387"/>
                  </a:lnTo>
                  <a:lnTo>
                    <a:pt x="1101935" y="553942"/>
                  </a:lnTo>
                  <a:lnTo>
                    <a:pt x="1114323" y="569497"/>
                  </a:lnTo>
                  <a:lnTo>
                    <a:pt x="1126394" y="585369"/>
                  </a:lnTo>
                  <a:lnTo>
                    <a:pt x="1138465" y="601559"/>
                  </a:lnTo>
                  <a:lnTo>
                    <a:pt x="1150218" y="618066"/>
                  </a:lnTo>
                  <a:lnTo>
                    <a:pt x="1161654" y="634891"/>
                  </a:lnTo>
                  <a:lnTo>
                    <a:pt x="1172771" y="652033"/>
                  </a:lnTo>
                  <a:lnTo>
                    <a:pt x="1183571" y="669492"/>
                  </a:lnTo>
                  <a:lnTo>
                    <a:pt x="1194054" y="686952"/>
                  </a:lnTo>
                  <a:lnTo>
                    <a:pt x="1203901" y="705046"/>
                  </a:lnTo>
                  <a:lnTo>
                    <a:pt x="1213748" y="723141"/>
                  </a:lnTo>
                  <a:lnTo>
                    <a:pt x="1223278" y="741870"/>
                  </a:lnTo>
                  <a:lnTo>
                    <a:pt x="1232490" y="760599"/>
                  </a:lnTo>
                  <a:lnTo>
                    <a:pt x="1241066" y="779963"/>
                  </a:lnTo>
                  <a:lnTo>
                    <a:pt x="1249325" y="799327"/>
                  </a:lnTo>
                  <a:lnTo>
                    <a:pt x="1257267" y="819009"/>
                  </a:lnTo>
                  <a:lnTo>
                    <a:pt x="1265208" y="839326"/>
                  </a:lnTo>
                  <a:lnTo>
                    <a:pt x="1272196" y="859642"/>
                  </a:lnTo>
                  <a:lnTo>
                    <a:pt x="1279185" y="880593"/>
                  </a:lnTo>
                  <a:lnTo>
                    <a:pt x="1285220" y="901545"/>
                  </a:lnTo>
                  <a:lnTo>
                    <a:pt x="1291573" y="922814"/>
                  </a:lnTo>
                  <a:lnTo>
                    <a:pt x="1296973" y="944717"/>
                  </a:lnTo>
                  <a:lnTo>
                    <a:pt x="1302056" y="966621"/>
                  </a:lnTo>
                  <a:lnTo>
                    <a:pt x="1306820" y="989160"/>
                  </a:lnTo>
                  <a:lnTo>
                    <a:pt x="1310632" y="1012016"/>
                  </a:lnTo>
                  <a:lnTo>
                    <a:pt x="1314762" y="1034872"/>
                  </a:lnTo>
                  <a:lnTo>
                    <a:pt x="1317938" y="1058363"/>
                  </a:lnTo>
                  <a:lnTo>
                    <a:pt x="1320479" y="1082171"/>
                  </a:lnTo>
                  <a:lnTo>
                    <a:pt x="1323021" y="1106297"/>
                  </a:lnTo>
                  <a:lnTo>
                    <a:pt x="1324927" y="1130423"/>
                  </a:lnTo>
                  <a:lnTo>
                    <a:pt x="1326197" y="1155184"/>
                  </a:lnTo>
                  <a:lnTo>
                    <a:pt x="1326833" y="1180262"/>
                  </a:lnTo>
                  <a:lnTo>
                    <a:pt x="1327150" y="1205657"/>
                  </a:lnTo>
                  <a:lnTo>
                    <a:pt x="1326833" y="1232005"/>
                  </a:lnTo>
                  <a:lnTo>
                    <a:pt x="1325880" y="1258036"/>
                  </a:lnTo>
                  <a:lnTo>
                    <a:pt x="1324609" y="1284384"/>
                  </a:lnTo>
                  <a:lnTo>
                    <a:pt x="1322385" y="1311367"/>
                  </a:lnTo>
                  <a:lnTo>
                    <a:pt x="1319844" y="1338667"/>
                  </a:lnTo>
                  <a:lnTo>
                    <a:pt x="1316668" y="1366285"/>
                  </a:lnTo>
                  <a:lnTo>
                    <a:pt x="1313491" y="1390411"/>
                  </a:lnTo>
                  <a:lnTo>
                    <a:pt x="1309362" y="1413902"/>
                  </a:lnTo>
                  <a:lnTo>
                    <a:pt x="1304915" y="1436440"/>
                  </a:lnTo>
                  <a:lnTo>
                    <a:pt x="1299832" y="1458344"/>
                  </a:lnTo>
                  <a:lnTo>
                    <a:pt x="1294114" y="1479613"/>
                  </a:lnTo>
                  <a:lnTo>
                    <a:pt x="1288079" y="1499294"/>
                  </a:lnTo>
                  <a:lnTo>
                    <a:pt x="1281408" y="1518976"/>
                  </a:lnTo>
                  <a:lnTo>
                    <a:pt x="1274102" y="1537705"/>
                  </a:lnTo>
                  <a:lnTo>
                    <a:pt x="1266796" y="1555482"/>
                  </a:lnTo>
                  <a:lnTo>
                    <a:pt x="1258537" y="1572942"/>
                  </a:lnTo>
                  <a:lnTo>
                    <a:pt x="1250278" y="1589449"/>
                  </a:lnTo>
                  <a:lnTo>
                    <a:pt x="1241702" y="1605004"/>
                  </a:lnTo>
                  <a:lnTo>
                    <a:pt x="1232490" y="1620558"/>
                  </a:lnTo>
                  <a:lnTo>
                    <a:pt x="1222960" y="1634844"/>
                  </a:lnTo>
                  <a:lnTo>
                    <a:pt x="1212795" y="1648811"/>
                  </a:lnTo>
                  <a:lnTo>
                    <a:pt x="1202631" y="1661826"/>
                  </a:lnTo>
                  <a:lnTo>
                    <a:pt x="1192148" y="1674524"/>
                  </a:lnTo>
                  <a:lnTo>
                    <a:pt x="1181983" y="1686587"/>
                  </a:lnTo>
                  <a:lnTo>
                    <a:pt x="1170865" y="1698015"/>
                  </a:lnTo>
                  <a:lnTo>
                    <a:pt x="1159748" y="1708808"/>
                  </a:lnTo>
                  <a:lnTo>
                    <a:pt x="1148630" y="1718967"/>
                  </a:lnTo>
                  <a:lnTo>
                    <a:pt x="1137194" y="1728807"/>
                  </a:lnTo>
                  <a:lnTo>
                    <a:pt x="1125441" y="1738013"/>
                  </a:lnTo>
                  <a:lnTo>
                    <a:pt x="1113688" y="1746584"/>
                  </a:lnTo>
                  <a:lnTo>
                    <a:pt x="1101935" y="1754838"/>
                  </a:lnTo>
                  <a:lnTo>
                    <a:pt x="1089864" y="1762457"/>
                  </a:lnTo>
                  <a:lnTo>
                    <a:pt x="1078111" y="1769758"/>
                  </a:lnTo>
                  <a:lnTo>
                    <a:pt x="1066040" y="1776424"/>
                  </a:lnTo>
                  <a:lnTo>
                    <a:pt x="1053969" y="1782773"/>
                  </a:lnTo>
                  <a:lnTo>
                    <a:pt x="1041899" y="1788804"/>
                  </a:lnTo>
                  <a:lnTo>
                    <a:pt x="1029828" y="1793884"/>
                  </a:lnTo>
                  <a:lnTo>
                    <a:pt x="1018075" y="1799280"/>
                  </a:lnTo>
                  <a:lnTo>
                    <a:pt x="1019981" y="1770393"/>
                  </a:lnTo>
                  <a:lnTo>
                    <a:pt x="1021569" y="1741505"/>
                  </a:lnTo>
                  <a:lnTo>
                    <a:pt x="1022840" y="1711665"/>
                  </a:lnTo>
                  <a:lnTo>
                    <a:pt x="1023793" y="1682143"/>
                  </a:lnTo>
                  <a:lnTo>
                    <a:pt x="1024110" y="1652303"/>
                  </a:lnTo>
                  <a:lnTo>
                    <a:pt x="1024110" y="1622781"/>
                  </a:lnTo>
                  <a:lnTo>
                    <a:pt x="1024110" y="1592941"/>
                  </a:lnTo>
                  <a:lnTo>
                    <a:pt x="1023475" y="1563418"/>
                  </a:lnTo>
                  <a:lnTo>
                    <a:pt x="1022204" y="1533578"/>
                  </a:lnTo>
                  <a:lnTo>
                    <a:pt x="1020934" y="1504056"/>
                  </a:lnTo>
                  <a:lnTo>
                    <a:pt x="1019028" y="1474534"/>
                  </a:lnTo>
                  <a:lnTo>
                    <a:pt x="1016487" y="1445011"/>
                  </a:lnTo>
                  <a:lnTo>
                    <a:pt x="1013945" y="1415489"/>
                  </a:lnTo>
                  <a:lnTo>
                    <a:pt x="1011086" y="1385966"/>
                  </a:lnTo>
                  <a:lnTo>
                    <a:pt x="1007592" y="1356444"/>
                  </a:lnTo>
                  <a:lnTo>
                    <a:pt x="1003463" y="1327239"/>
                  </a:lnTo>
                  <a:lnTo>
                    <a:pt x="999016" y="1297717"/>
                  </a:lnTo>
                  <a:lnTo>
                    <a:pt x="994569" y="1268829"/>
                  </a:lnTo>
                  <a:lnTo>
                    <a:pt x="989168" y="1239307"/>
                  </a:lnTo>
                  <a:lnTo>
                    <a:pt x="983451" y="1210419"/>
                  </a:lnTo>
                  <a:lnTo>
                    <a:pt x="977098" y="1181532"/>
                  </a:lnTo>
                  <a:lnTo>
                    <a:pt x="970427" y="1152644"/>
                  </a:lnTo>
                  <a:lnTo>
                    <a:pt x="963439" y="1124074"/>
                  </a:lnTo>
                  <a:lnTo>
                    <a:pt x="955497" y="1095504"/>
                  </a:lnTo>
                  <a:lnTo>
                    <a:pt x="947556" y="1067251"/>
                  </a:lnTo>
                  <a:lnTo>
                    <a:pt x="938979" y="1038681"/>
                  </a:lnTo>
                  <a:lnTo>
                    <a:pt x="929450" y="1010746"/>
                  </a:lnTo>
                  <a:lnTo>
                    <a:pt x="919920" y="982811"/>
                  </a:lnTo>
                  <a:lnTo>
                    <a:pt x="909438" y="955193"/>
                  </a:lnTo>
                  <a:lnTo>
                    <a:pt x="898638" y="927893"/>
                  </a:lnTo>
                  <a:lnTo>
                    <a:pt x="887520" y="900275"/>
                  </a:lnTo>
                  <a:lnTo>
                    <a:pt x="875449" y="873292"/>
                  </a:lnTo>
                  <a:lnTo>
                    <a:pt x="863061" y="846944"/>
                  </a:lnTo>
                  <a:lnTo>
                    <a:pt x="850355" y="820279"/>
                  </a:lnTo>
                  <a:lnTo>
                    <a:pt x="836695" y="793931"/>
                  </a:lnTo>
                  <a:lnTo>
                    <a:pt x="822719" y="768218"/>
                  </a:lnTo>
                  <a:lnTo>
                    <a:pt x="808107" y="742822"/>
                  </a:lnTo>
                  <a:lnTo>
                    <a:pt x="792860" y="717744"/>
                  </a:lnTo>
                  <a:lnTo>
                    <a:pt x="777295" y="693301"/>
                  </a:lnTo>
                  <a:lnTo>
                    <a:pt x="761094" y="668857"/>
                  </a:lnTo>
                  <a:lnTo>
                    <a:pt x="743941" y="645049"/>
                  </a:lnTo>
                  <a:lnTo>
                    <a:pt x="726788" y="621558"/>
                  </a:lnTo>
                  <a:lnTo>
                    <a:pt x="708682" y="598385"/>
                  </a:lnTo>
                  <a:lnTo>
                    <a:pt x="690258" y="575846"/>
                  </a:lnTo>
                  <a:lnTo>
                    <a:pt x="671199" y="553625"/>
                  </a:lnTo>
                  <a:lnTo>
                    <a:pt x="651822" y="532038"/>
                  </a:lnTo>
                  <a:lnTo>
                    <a:pt x="631810" y="510770"/>
                  </a:lnTo>
                  <a:lnTo>
                    <a:pt x="611480" y="490136"/>
                  </a:lnTo>
                  <a:lnTo>
                    <a:pt x="590515" y="470454"/>
                  </a:lnTo>
                  <a:lnTo>
                    <a:pt x="568915" y="450772"/>
                  </a:lnTo>
                  <a:lnTo>
                    <a:pt x="547632" y="431726"/>
                  </a:lnTo>
                  <a:lnTo>
                    <a:pt x="525397" y="413631"/>
                  </a:lnTo>
                  <a:lnTo>
                    <a:pt x="502526" y="395537"/>
                  </a:lnTo>
                  <a:lnTo>
                    <a:pt x="479655" y="378395"/>
                  </a:lnTo>
                  <a:lnTo>
                    <a:pt x="456148" y="361570"/>
                  </a:lnTo>
                  <a:lnTo>
                    <a:pt x="432642" y="345381"/>
                  </a:lnTo>
                  <a:lnTo>
                    <a:pt x="408501" y="330143"/>
                  </a:lnTo>
                  <a:lnTo>
                    <a:pt x="384359" y="314906"/>
                  </a:lnTo>
                  <a:lnTo>
                    <a:pt x="406595" y="332683"/>
                  </a:lnTo>
                  <a:lnTo>
                    <a:pt x="428513" y="351095"/>
                  </a:lnTo>
                  <a:lnTo>
                    <a:pt x="449795" y="369506"/>
                  </a:lnTo>
                  <a:lnTo>
                    <a:pt x="471078" y="388871"/>
                  </a:lnTo>
                  <a:lnTo>
                    <a:pt x="491725" y="408235"/>
                  </a:lnTo>
                  <a:lnTo>
                    <a:pt x="511737" y="428551"/>
                  </a:lnTo>
                  <a:lnTo>
                    <a:pt x="531114" y="448868"/>
                  </a:lnTo>
                  <a:lnTo>
                    <a:pt x="550173" y="470137"/>
                  </a:lnTo>
                  <a:lnTo>
                    <a:pt x="568280" y="491088"/>
                  </a:lnTo>
                  <a:lnTo>
                    <a:pt x="586386" y="512992"/>
                  </a:lnTo>
                  <a:lnTo>
                    <a:pt x="603539" y="535213"/>
                  </a:lnTo>
                  <a:lnTo>
                    <a:pt x="620692" y="557752"/>
                  </a:lnTo>
                  <a:lnTo>
                    <a:pt x="636575" y="580608"/>
                  </a:lnTo>
                  <a:lnTo>
                    <a:pt x="652140" y="603781"/>
                  </a:lnTo>
                  <a:lnTo>
                    <a:pt x="667387" y="627272"/>
                  </a:lnTo>
                  <a:lnTo>
                    <a:pt x="681681" y="651398"/>
                  </a:lnTo>
                  <a:lnTo>
                    <a:pt x="695658" y="675524"/>
                  </a:lnTo>
                  <a:lnTo>
                    <a:pt x="708682" y="699967"/>
                  </a:lnTo>
                  <a:lnTo>
                    <a:pt x="721388" y="724728"/>
                  </a:lnTo>
                  <a:lnTo>
                    <a:pt x="733459" y="749806"/>
                  </a:lnTo>
                  <a:lnTo>
                    <a:pt x="744894" y="775519"/>
                  </a:lnTo>
                  <a:lnTo>
                    <a:pt x="755694" y="800915"/>
                  </a:lnTo>
                  <a:lnTo>
                    <a:pt x="766177" y="826628"/>
                  </a:lnTo>
                  <a:lnTo>
                    <a:pt x="776024" y="852341"/>
                  </a:lnTo>
                  <a:lnTo>
                    <a:pt x="785236" y="878371"/>
                  </a:lnTo>
                  <a:lnTo>
                    <a:pt x="793495" y="905037"/>
                  </a:lnTo>
                  <a:lnTo>
                    <a:pt x="801754" y="931385"/>
                  </a:lnTo>
                  <a:lnTo>
                    <a:pt x="809377" y="957733"/>
                  </a:lnTo>
                  <a:lnTo>
                    <a:pt x="816048" y="984398"/>
                  </a:lnTo>
                  <a:lnTo>
                    <a:pt x="822719" y="1011381"/>
                  </a:lnTo>
                  <a:lnTo>
                    <a:pt x="828437" y="1038364"/>
                  </a:lnTo>
                  <a:lnTo>
                    <a:pt x="834154" y="1065347"/>
                  </a:lnTo>
                  <a:lnTo>
                    <a:pt x="838919" y="1092647"/>
                  </a:lnTo>
                  <a:lnTo>
                    <a:pt x="843366" y="1119630"/>
                  </a:lnTo>
                  <a:lnTo>
                    <a:pt x="847178" y="1146930"/>
                  </a:lnTo>
                  <a:lnTo>
                    <a:pt x="850672" y="1174548"/>
                  </a:lnTo>
                  <a:lnTo>
                    <a:pt x="853849" y="1201848"/>
                  </a:lnTo>
                  <a:lnTo>
                    <a:pt x="856390" y="1229148"/>
                  </a:lnTo>
                  <a:lnTo>
                    <a:pt x="858613" y="1256766"/>
                  </a:lnTo>
                  <a:lnTo>
                    <a:pt x="860202" y="1284066"/>
                  </a:lnTo>
                  <a:lnTo>
                    <a:pt x="861155" y="1311367"/>
                  </a:lnTo>
                  <a:lnTo>
                    <a:pt x="862108" y="1338984"/>
                  </a:lnTo>
                  <a:lnTo>
                    <a:pt x="862425" y="1366602"/>
                  </a:lnTo>
                  <a:lnTo>
                    <a:pt x="862425" y="1393903"/>
                  </a:lnTo>
                  <a:lnTo>
                    <a:pt x="862108" y="1421520"/>
                  </a:lnTo>
                  <a:lnTo>
                    <a:pt x="861472" y="1448821"/>
                  </a:lnTo>
                  <a:lnTo>
                    <a:pt x="860202" y="1476438"/>
                  </a:lnTo>
                  <a:lnTo>
                    <a:pt x="858613" y="1504056"/>
                  </a:lnTo>
                  <a:lnTo>
                    <a:pt x="857025" y="1531356"/>
                  </a:lnTo>
                  <a:lnTo>
                    <a:pt x="854802" y="1558339"/>
                  </a:lnTo>
                  <a:lnTo>
                    <a:pt x="851943" y="1585957"/>
                  </a:lnTo>
                  <a:lnTo>
                    <a:pt x="848766" y="1613257"/>
                  </a:lnTo>
                  <a:lnTo>
                    <a:pt x="845590" y="1640240"/>
                  </a:lnTo>
                  <a:lnTo>
                    <a:pt x="842096" y="1667540"/>
                  </a:lnTo>
                  <a:lnTo>
                    <a:pt x="837648" y="1694523"/>
                  </a:lnTo>
                  <a:lnTo>
                    <a:pt x="833519" y="1721506"/>
                  </a:lnTo>
                  <a:lnTo>
                    <a:pt x="828754" y="1748489"/>
                  </a:lnTo>
                  <a:lnTo>
                    <a:pt x="823672" y="1775472"/>
                  </a:lnTo>
                  <a:lnTo>
                    <a:pt x="818272" y="1801820"/>
                  </a:lnTo>
                  <a:lnTo>
                    <a:pt x="812554" y="1828485"/>
                  </a:lnTo>
                  <a:lnTo>
                    <a:pt x="809695" y="1839913"/>
                  </a:lnTo>
                  <a:lnTo>
                    <a:pt x="795401" y="1839596"/>
                  </a:lnTo>
                  <a:lnTo>
                    <a:pt x="790318" y="1839278"/>
                  </a:lnTo>
                  <a:lnTo>
                    <a:pt x="773800" y="1837056"/>
                  </a:lnTo>
                  <a:lnTo>
                    <a:pt x="757282" y="1834517"/>
                  </a:lnTo>
                  <a:lnTo>
                    <a:pt x="741082" y="1831342"/>
                  </a:lnTo>
                  <a:lnTo>
                    <a:pt x="725200" y="1827533"/>
                  </a:lnTo>
                  <a:lnTo>
                    <a:pt x="708682" y="1823406"/>
                  </a:lnTo>
                  <a:lnTo>
                    <a:pt x="693117" y="1819279"/>
                  </a:lnTo>
                  <a:lnTo>
                    <a:pt x="677234" y="1814200"/>
                  </a:lnTo>
                  <a:lnTo>
                    <a:pt x="661352" y="1808804"/>
                  </a:lnTo>
                  <a:lnTo>
                    <a:pt x="646104" y="1803090"/>
                  </a:lnTo>
                  <a:lnTo>
                    <a:pt x="630857" y="1797058"/>
                  </a:lnTo>
                  <a:lnTo>
                    <a:pt x="615292" y="1790392"/>
                  </a:lnTo>
                  <a:lnTo>
                    <a:pt x="600680" y="1783725"/>
                  </a:lnTo>
                  <a:lnTo>
                    <a:pt x="585750" y="1776107"/>
                  </a:lnTo>
                  <a:lnTo>
                    <a:pt x="571138" y="1768488"/>
                  </a:lnTo>
                  <a:lnTo>
                    <a:pt x="556526" y="1760552"/>
                  </a:lnTo>
                  <a:lnTo>
                    <a:pt x="542232" y="1752298"/>
                  </a:lnTo>
                  <a:lnTo>
                    <a:pt x="528255" y="1743410"/>
                  </a:lnTo>
                  <a:lnTo>
                    <a:pt x="514279" y="1734204"/>
                  </a:lnTo>
                  <a:lnTo>
                    <a:pt x="500620" y="1725315"/>
                  </a:lnTo>
                  <a:lnTo>
                    <a:pt x="486961" y="1715475"/>
                  </a:lnTo>
                  <a:lnTo>
                    <a:pt x="473937" y="1705316"/>
                  </a:lnTo>
                  <a:lnTo>
                    <a:pt x="460913" y="1695158"/>
                  </a:lnTo>
                  <a:lnTo>
                    <a:pt x="448207" y="1684365"/>
                  </a:lnTo>
                  <a:lnTo>
                    <a:pt x="435501" y="1673572"/>
                  </a:lnTo>
                  <a:lnTo>
                    <a:pt x="423113" y="1662144"/>
                  </a:lnTo>
                  <a:lnTo>
                    <a:pt x="411042" y="1650716"/>
                  </a:lnTo>
                  <a:lnTo>
                    <a:pt x="399289" y="1638970"/>
                  </a:lnTo>
                  <a:lnTo>
                    <a:pt x="387853" y="1627225"/>
                  </a:lnTo>
                  <a:lnTo>
                    <a:pt x="376418" y="1614844"/>
                  </a:lnTo>
                  <a:lnTo>
                    <a:pt x="365618" y="1602464"/>
                  </a:lnTo>
                  <a:lnTo>
                    <a:pt x="354817" y="1589766"/>
                  </a:lnTo>
                  <a:lnTo>
                    <a:pt x="344335" y="1576751"/>
                  </a:lnTo>
                  <a:lnTo>
                    <a:pt x="334170" y="1563736"/>
                  </a:lnTo>
                  <a:lnTo>
                    <a:pt x="324323" y="1550403"/>
                  </a:lnTo>
                  <a:lnTo>
                    <a:pt x="314793" y="1536435"/>
                  </a:lnTo>
                  <a:lnTo>
                    <a:pt x="305581" y="1522785"/>
                  </a:lnTo>
                  <a:lnTo>
                    <a:pt x="296369" y="1508818"/>
                  </a:lnTo>
                  <a:lnTo>
                    <a:pt x="287793" y="1494850"/>
                  </a:lnTo>
                  <a:lnTo>
                    <a:pt x="279534" y="1480565"/>
                  </a:lnTo>
                  <a:lnTo>
                    <a:pt x="271593" y="1465963"/>
                  </a:lnTo>
                  <a:lnTo>
                    <a:pt x="263969" y="1451360"/>
                  </a:lnTo>
                  <a:lnTo>
                    <a:pt x="256663" y="1436758"/>
                  </a:lnTo>
                  <a:lnTo>
                    <a:pt x="249675" y="1421838"/>
                  </a:lnTo>
                  <a:lnTo>
                    <a:pt x="243322" y="1406600"/>
                  </a:lnTo>
                  <a:lnTo>
                    <a:pt x="236969" y="1391363"/>
                  </a:lnTo>
                  <a:lnTo>
                    <a:pt x="231251" y="1376126"/>
                  </a:lnTo>
                  <a:lnTo>
                    <a:pt x="225533" y="1360888"/>
                  </a:lnTo>
                  <a:lnTo>
                    <a:pt x="220451" y="1345016"/>
                  </a:lnTo>
                  <a:lnTo>
                    <a:pt x="215686" y="1329461"/>
                  </a:lnTo>
                  <a:lnTo>
                    <a:pt x="211556" y="1313906"/>
                  </a:lnTo>
                  <a:lnTo>
                    <a:pt x="207745" y="1298034"/>
                  </a:lnTo>
                  <a:lnTo>
                    <a:pt x="203933" y="1282162"/>
                  </a:lnTo>
                  <a:lnTo>
                    <a:pt x="200756" y="1266290"/>
                  </a:lnTo>
                  <a:lnTo>
                    <a:pt x="198215" y="1250417"/>
                  </a:lnTo>
                  <a:lnTo>
                    <a:pt x="195991" y="1234545"/>
                  </a:lnTo>
                  <a:lnTo>
                    <a:pt x="193768" y="1218038"/>
                  </a:lnTo>
                  <a:lnTo>
                    <a:pt x="192497" y="1202166"/>
                  </a:lnTo>
                  <a:lnTo>
                    <a:pt x="191544" y="1186293"/>
                  </a:lnTo>
                  <a:lnTo>
                    <a:pt x="190909" y="1169786"/>
                  </a:lnTo>
                  <a:lnTo>
                    <a:pt x="190591" y="1153914"/>
                  </a:lnTo>
                  <a:lnTo>
                    <a:pt x="190909" y="1137724"/>
                  </a:lnTo>
                  <a:lnTo>
                    <a:pt x="191862" y="1121534"/>
                  </a:lnTo>
                  <a:lnTo>
                    <a:pt x="193133" y="1105345"/>
                  </a:lnTo>
                  <a:lnTo>
                    <a:pt x="195038" y="1089155"/>
                  </a:lnTo>
                  <a:lnTo>
                    <a:pt x="198850" y="1056776"/>
                  </a:lnTo>
                  <a:lnTo>
                    <a:pt x="202344" y="1023444"/>
                  </a:lnTo>
                  <a:lnTo>
                    <a:pt x="206156" y="989477"/>
                  </a:lnTo>
                  <a:lnTo>
                    <a:pt x="209333" y="954876"/>
                  </a:lnTo>
                  <a:lnTo>
                    <a:pt x="212192" y="919957"/>
                  </a:lnTo>
                  <a:lnTo>
                    <a:pt x="214415" y="884403"/>
                  </a:lnTo>
                  <a:lnTo>
                    <a:pt x="216639" y="848531"/>
                  </a:lnTo>
                  <a:lnTo>
                    <a:pt x="218545" y="812343"/>
                  </a:lnTo>
                  <a:lnTo>
                    <a:pt x="219498" y="775836"/>
                  </a:lnTo>
                  <a:lnTo>
                    <a:pt x="220133" y="739013"/>
                  </a:lnTo>
                  <a:lnTo>
                    <a:pt x="220133" y="701872"/>
                  </a:lnTo>
                  <a:lnTo>
                    <a:pt x="219498" y="664731"/>
                  </a:lnTo>
                  <a:lnTo>
                    <a:pt x="217909" y="627907"/>
                  </a:lnTo>
                  <a:lnTo>
                    <a:pt x="215686" y="590766"/>
                  </a:lnTo>
                  <a:lnTo>
                    <a:pt x="214415" y="572354"/>
                  </a:lnTo>
                  <a:lnTo>
                    <a:pt x="212827" y="553942"/>
                  </a:lnTo>
                  <a:lnTo>
                    <a:pt x="211239" y="535530"/>
                  </a:lnTo>
                  <a:lnTo>
                    <a:pt x="209333" y="517119"/>
                  </a:lnTo>
                  <a:lnTo>
                    <a:pt x="207109" y="498707"/>
                  </a:lnTo>
                  <a:lnTo>
                    <a:pt x="204568" y="480612"/>
                  </a:lnTo>
                  <a:lnTo>
                    <a:pt x="202027" y="462518"/>
                  </a:lnTo>
                  <a:lnTo>
                    <a:pt x="199168" y="444106"/>
                  </a:lnTo>
                  <a:lnTo>
                    <a:pt x="195991" y="426329"/>
                  </a:lnTo>
                  <a:lnTo>
                    <a:pt x="192497" y="408235"/>
                  </a:lnTo>
                  <a:lnTo>
                    <a:pt x="189003" y="390458"/>
                  </a:lnTo>
                  <a:lnTo>
                    <a:pt x="185191" y="372681"/>
                  </a:lnTo>
                  <a:lnTo>
                    <a:pt x="181062" y="355221"/>
                  </a:lnTo>
                  <a:lnTo>
                    <a:pt x="176615" y="337445"/>
                  </a:lnTo>
                  <a:lnTo>
                    <a:pt x="172168" y="320302"/>
                  </a:lnTo>
                  <a:lnTo>
                    <a:pt x="167085" y="302843"/>
                  </a:lnTo>
                  <a:lnTo>
                    <a:pt x="162003" y="286018"/>
                  </a:lnTo>
                  <a:lnTo>
                    <a:pt x="156285" y="269194"/>
                  </a:lnTo>
                  <a:lnTo>
                    <a:pt x="150567" y="252369"/>
                  </a:lnTo>
                  <a:lnTo>
                    <a:pt x="144214" y="235862"/>
                  </a:lnTo>
                  <a:lnTo>
                    <a:pt x="137861" y="219355"/>
                  </a:lnTo>
                  <a:lnTo>
                    <a:pt x="130873" y="203165"/>
                  </a:lnTo>
                  <a:lnTo>
                    <a:pt x="124202" y="187293"/>
                  </a:lnTo>
                  <a:lnTo>
                    <a:pt x="116578" y="171103"/>
                  </a:lnTo>
                  <a:lnTo>
                    <a:pt x="108637" y="155866"/>
                  </a:lnTo>
                  <a:lnTo>
                    <a:pt x="100696" y="140311"/>
                  </a:lnTo>
                  <a:lnTo>
                    <a:pt x="92437" y="125074"/>
                  </a:lnTo>
                  <a:lnTo>
                    <a:pt x="83543" y="110154"/>
                  </a:lnTo>
                  <a:lnTo>
                    <a:pt x="74331" y="95551"/>
                  </a:lnTo>
                  <a:lnTo>
                    <a:pt x="65119" y="81266"/>
                  </a:lnTo>
                  <a:lnTo>
                    <a:pt x="54954" y="66664"/>
                  </a:lnTo>
                  <a:lnTo>
                    <a:pt x="44789" y="52696"/>
                  </a:lnTo>
                  <a:lnTo>
                    <a:pt x="34307" y="39046"/>
                  </a:lnTo>
                  <a:lnTo>
                    <a:pt x="23189" y="25713"/>
                  </a:lnTo>
                  <a:lnTo>
                    <a:pt x="11753" y="12698"/>
                  </a:lnTo>
                  <a:lnTo>
                    <a:pt x="0" y="0"/>
                  </a:lnTo>
                  <a:close/>
                </a:path>
              </a:pathLst>
            </a:custGeom>
            <a:solidFill>
              <a:srgbClr val="2E7ABD"/>
            </a:solidFill>
            <a:ln>
              <a:solidFill>
                <a:schemeClr val="bg1"/>
              </a:solidFill>
            </a:ln>
            <a:extLst/>
          </p:spPr>
          <p:txBody>
            <a:bodyPr anchor="ctr">
              <a:scene3d>
                <a:camera prst="orthographicFront"/>
                <a:lightRig rig="threePt" dir="t"/>
              </a:scene3d>
              <a:sp3d>
                <a:contourClr>
                  <a:srgbClr val="FFFFFF"/>
                </a:contourClr>
              </a:sp3d>
            </a:bodyPr>
            <a:lstStyle/>
            <a:p>
              <a:pPr algn="ctr">
                <a:defRPr/>
              </a:pPr>
              <a:endParaRPr lang="zh-CN" altLang="en-US">
                <a:solidFill>
                  <a:srgbClr val="FFFFFF"/>
                </a:solidFill>
                <a:latin typeface="+mn-lt"/>
              </a:endParaRPr>
            </a:p>
          </p:txBody>
        </p:sp>
      </p:grpSp>
      <p:sp>
        <p:nvSpPr>
          <p:cNvPr id="45" name="矩形 44"/>
          <p:cNvSpPr/>
          <p:nvPr/>
        </p:nvSpPr>
        <p:spPr>
          <a:xfrm>
            <a:off x="2333498" y="3567060"/>
            <a:ext cx="4572000" cy="370935"/>
          </a:xfrm>
          <a:prstGeom prst="rect">
            <a:avLst/>
          </a:prstGeom>
        </p:spPr>
        <p:txBody>
          <a:bodyPr>
            <a:spAutoFit/>
          </a:bodyPr>
          <a:lstStyle/>
          <a:p>
            <a:pPr marL="457200" indent="-457200">
              <a:lnSpc>
                <a:spcPct val="110000"/>
              </a:lnSpc>
              <a:spcBef>
                <a:spcPts val="600"/>
              </a:spcBef>
            </a:pPr>
            <a:r>
              <a:rPr lang="zh-CN" altLang="en-US" b="1" dirty="0">
                <a:solidFill>
                  <a:srgbClr val="1557AE"/>
                </a:solidFill>
                <a:latin typeface="Arial"/>
                <a:ea typeface="黑体" pitchFamily="49" charset="-122"/>
              </a:rPr>
              <a:t>整合资源、建立平台、打造品牌</a:t>
            </a:r>
          </a:p>
        </p:txBody>
      </p:sp>
      <p:sp>
        <p:nvSpPr>
          <p:cNvPr id="43" name="矩形 42"/>
          <p:cNvSpPr/>
          <p:nvPr/>
        </p:nvSpPr>
        <p:spPr>
          <a:xfrm>
            <a:off x="466119" y="195479"/>
            <a:ext cx="4716356" cy="584775"/>
          </a:xfrm>
          <a:prstGeom prst="rect">
            <a:avLst/>
          </a:prstGeom>
        </p:spPr>
        <p:txBody>
          <a:bodyPr wrap="none">
            <a:spAutoFit/>
          </a:bodyPr>
          <a:lstStyle/>
          <a:p>
            <a:pPr lvl="0"/>
            <a:r>
              <a:rPr lang="zh-CN" altLang="en-US" sz="3200" b="1" dirty="0">
                <a:solidFill>
                  <a:srgbClr val="1557AE"/>
                </a:solidFill>
                <a:latin typeface="+mn-ea"/>
                <a:ea typeface="+mn-ea"/>
              </a:rPr>
              <a:t>公共服务体系的产生背景</a:t>
            </a:r>
          </a:p>
        </p:txBody>
      </p:sp>
      <p:sp>
        <p:nvSpPr>
          <p:cNvPr id="44" name="灯片编号占位符 3"/>
          <p:cNvSpPr txBox="1">
            <a:spLocks/>
          </p:cNvSpPr>
          <p:nvPr/>
        </p:nvSpPr>
        <p:spPr>
          <a:xfrm>
            <a:off x="8824913" y="5297488"/>
            <a:ext cx="319087" cy="303212"/>
          </a:xfrm>
          <a:prstGeom prst="rect">
            <a:avLst/>
          </a:prstGeom>
        </p:spPr>
        <p:txBody>
          <a:bodyPr vert="horz" lIns="91440" tIns="45720" rIns="91440" bIns="45720" rtlCol="0" anchor="ctr"/>
          <a:lstStyle>
            <a:defPPr>
              <a:defRPr lang="zh-CN"/>
            </a:defPPr>
            <a:lvl1pPr algn="r" rtl="0" fontAlgn="base">
              <a:spcBef>
                <a:spcPct val="0"/>
              </a:spcBef>
              <a:spcAft>
                <a:spcPct val="0"/>
              </a:spcAft>
              <a:defRPr sz="900" kern="1200">
                <a:solidFill>
                  <a:schemeClr val="tx1">
                    <a:tint val="75000"/>
                  </a:schemeClr>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fld id="{19701F68-65C3-4783-B9A8-1225719AEFE2}" type="slidenum">
              <a:rPr lang="zh-CN" altLang="en-US" smtClean="0"/>
              <a:pPr/>
              <a:t>11</a:t>
            </a:fld>
            <a:endParaRPr lang="zh-CN" altLang="en-US" dirty="0"/>
          </a:p>
        </p:txBody>
      </p:sp>
    </p:spTree>
    <p:extLst>
      <p:ext uri="{BB962C8B-B14F-4D97-AF65-F5344CB8AC3E}">
        <p14:creationId xmlns:p14="http://schemas.microsoft.com/office/powerpoint/2010/main" val="34259409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0" name="直接连接符 19"/>
          <p:cNvCxnSpPr/>
          <p:nvPr/>
        </p:nvCxnSpPr>
        <p:spPr>
          <a:xfrm flipV="1">
            <a:off x="372474" y="3400251"/>
            <a:ext cx="4109922" cy="1709"/>
          </a:xfrm>
          <a:prstGeom prst="line">
            <a:avLst/>
          </a:prstGeom>
          <a:ln w="15875">
            <a:solidFill>
              <a:schemeClr val="bg1">
                <a:lumMod val="50000"/>
              </a:schemeClr>
            </a:solidFill>
            <a:prstDash val="sysDash"/>
            <a:headEnd type="oval"/>
          </a:ln>
        </p:spPr>
        <p:style>
          <a:lnRef idx="1">
            <a:schemeClr val="accent1"/>
          </a:lnRef>
          <a:fillRef idx="0">
            <a:schemeClr val="accent1"/>
          </a:fillRef>
          <a:effectRef idx="0">
            <a:schemeClr val="accent1"/>
          </a:effectRef>
          <a:fontRef idx="minor">
            <a:schemeClr val="tx1"/>
          </a:fontRef>
        </p:style>
      </p:cxnSp>
      <p:cxnSp>
        <p:nvCxnSpPr>
          <p:cNvPr id="17" name="直接连接符 16"/>
          <p:cNvCxnSpPr>
            <a:endCxn id="4" idx="0"/>
          </p:cNvCxnSpPr>
          <p:nvPr/>
        </p:nvCxnSpPr>
        <p:spPr>
          <a:xfrm flipV="1">
            <a:off x="3133868" y="3274130"/>
            <a:ext cx="1355882" cy="1579289"/>
          </a:xfrm>
          <a:prstGeom prst="line">
            <a:avLst/>
          </a:prstGeom>
          <a:ln w="15875">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3118696" y="2272666"/>
            <a:ext cx="1363700" cy="1011668"/>
          </a:xfrm>
          <a:prstGeom prst="line">
            <a:avLst/>
          </a:prstGeom>
          <a:ln w="15875">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3" name="椭圆 2"/>
          <p:cNvSpPr/>
          <p:nvPr/>
        </p:nvSpPr>
        <p:spPr>
          <a:xfrm>
            <a:off x="3528396" y="2325143"/>
            <a:ext cx="1908000" cy="1908000"/>
          </a:xfrm>
          <a:prstGeom prst="ellipse">
            <a:avLst/>
          </a:prstGeom>
          <a:solidFill>
            <a:srgbClr val="2E75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KSO_Shape"/>
          <p:cNvSpPr>
            <a:spLocks/>
          </p:cNvSpPr>
          <p:nvPr/>
        </p:nvSpPr>
        <p:spPr bwMode="auto">
          <a:xfrm>
            <a:off x="4065061" y="2545914"/>
            <a:ext cx="834670" cy="738420"/>
          </a:xfrm>
          <a:custGeom>
            <a:avLst/>
            <a:gdLst>
              <a:gd name="T0" fmla="*/ 2147483646 w 4409"/>
              <a:gd name="T1" fmla="*/ 2147483646 h 4408"/>
              <a:gd name="T2" fmla="*/ 2147483646 w 4409"/>
              <a:gd name="T3" fmla="*/ 2147483646 h 4408"/>
              <a:gd name="T4" fmla="*/ 2147483646 w 4409"/>
              <a:gd name="T5" fmla="*/ 2147483646 h 4408"/>
              <a:gd name="T6" fmla="*/ 2147483646 w 4409"/>
              <a:gd name="T7" fmla="*/ 2147483646 h 4408"/>
              <a:gd name="T8" fmla="*/ 2147483646 w 4409"/>
              <a:gd name="T9" fmla="*/ 2147483646 h 4408"/>
              <a:gd name="T10" fmla="*/ 2147483646 w 4409"/>
              <a:gd name="T11" fmla="*/ 2147483646 h 4408"/>
              <a:gd name="T12" fmla="*/ 2147483646 w 4409"/>
              <a:gd name="T13" fmla="*/ 2147483646 h 4408"/>
              <a:gd name="T14" fmla="*/ 2147483646 w 4409"/>
              <a:gd name="T15" fmla="*/ 2147483646 h 4408"/>
              <a:gd name="T16" fmla="*/ 481718167 w 4409"/>
              <a:gd name="T17" fmla="*/ 2147483646 h 4408"/>
              <a:gd name="T18" fmla="*/ 321145301 w 4409"/>
              <a:gd name="T19" fmla="*/ 2147483646 h 4408"/>
              <a:gd name="T20" fmla="*/ 2147483646 w 4409"/>
              <a:gd name="T21" fmla="*/ 2147483646 h 4408"/>
              <a:gd name="T22" fmla="*/ 2147483646 w 4409"/>
              <a:gd name="T23" fmla="*/ 2147483646 h 4408"/>
              <a:gd name="T24" fmla="*/ 2147483646 w 4409"/>
              <a:gd name="T25" fmla="*/ 2147483646 h 4408"/>
              <a:gd name="T26" fmla="*/ 2147483646 w 4409"/>
              <a:gd name="T27" fmla="*/ 2147483646 h 4408"/>
              <a:gd name="T28" fmla="*/ 2147483646 w 4409"/>
              <a:gd name="T29" fmla="*/ 2147483646 h 4408"/>
              <a:gd name="T30" fmla="*/ 2147483646 w 4409"/>
              <a:gd name="T31" fmla="*/ 2147483646 h 4408"/>
              <a:gd name="T32" fmla="*/ 2147483646 w 4409"/>
              <a:gd name="T33" fmla="*/ 2147483646 h 4408"/>
              <a:gd name="T34" fmla="*/ 2147483646 w 4409"/>
              <a:gd name="T35" fmla="*/ 2147483646 h 4408"/>
              <a:gd name="T36" fmla="*/ 2147483646 w 4409"/>
              <a:gd name="T37" fmla="*/ 2147483646 h 4408"/>
              <a:gd name="T38" fmla="*/ 2147483646 w 4409"/>
              <a:gd name="T39" fmla="*/ 2147483646 h 4408"/>
              <a:gd name="T40" fmla="*/ 2147483646 w 4409"/>
              <a:gd name="T41" fmla="*/ 2147483646 h 4408"/>
              <a:gd name="T42" fmla="*/ 2147483646 w 4409"/>
              <a:gd name="T43" fmla="*/ 2147483646 h 4408"/>
              <a:gd name="T44" fmla="*/ 2147483646 w 4409"/>
              <a:gd name="T45" fmla="*/ 2147483646 h 4408"/>
              <a:gd name="T46" fmla="*/ 2147483646 w 4409"/>
              <a:gd name="T47" fmla="*/ 2147483646 h 4408"/>
              <a:gd name="T48" fmla="*/ 2147483646 w 4409"/>
              <a:gd name="T49" fmla="*/ 2147483646 h 4408"/>
              <a:gd name="T50" fmla="*/ 2147483646 w 4409"/>
              <a:gd name="T51" fmla="*/ 2147483646 h 4408"/>
              <a:gd name="T52" fmla="*/ 2147483646 w 4409"/>
              <a:gd name="T53" fmla="*/ 2147483646 h 4408"/>
              <a:gd name="T54" fmla="*/ 2147483646 w 4409"/>
              <a:gd name="T55" fmla="*/ 2147483646 h 4408"/>
              <a:gd name="T56" fmla="*/ 2147483646 w 4409"/>
              <a:gd name="T57" fmla="*/ 2147483646 h 4408"/>
              <a:gd name="T58" fmla="*/ 2147483646 w 4409"/>
              <a:gd name="T59" fmla="*/ 2147483646 h 4408"/>
              <a:gd name="T60" fmla="*/ 2147483646 w 4409"/>
              <a:gd name="T61" fmla="*/ 2147483646 h 4408"/>
              <a:gd name="T62" fmla="*/ 2147483646 w 4409"/>
              <a:gd name="T63" fmla="*/ 2147483646 h 4408"/>
              <a:gd name="T64" fmla="*/ 2147483646 w 4409"/>
              <a:gd name="T65" fmla="*/ 2147483646 h 4408"/>
              <a:gd name="T66" fmla="*/ 2147483646 w 4409"/>
              <a:gd name="T67" fmla="*/ 2147483646 h 4408"/>
              <a:gd name="T68" fmla="*/ 2147483646 w 4409"/>
              <a:gd name="T69" fmla="*/ 2147483646 h 4408"/>
              <a:gd name="T70" fmla="*/ 2147483646 w 4409"/>
              <a:gd name="T71" fmla="*/ 2147483646 h 4408"/>
              <a:gd name="T72" fmla="*/ 2147483646 w 4409"/>
              <a:gd name="T73" fmla="*/ 2147483646 h 4408"/>
              <a:gd name="T74" fmla="*/ 2147483646 w 4409"/>
              <a:gd name="T75" fmla="*/ 2147483646 h 4408"/>
              <a:gd name="T76" fmla="*/ 2147483646 w 4409"/>
              <a:gd name="T77" fmla="*/ 2147483646 h 4408"/>
              <a:gd name="T78" fmla="*/ 2147483646 w 4409"/>
              <a:gd name="T79" fmla="*/ 2147483646 h 4408"/>
              <a:gd name="T80" fmla="*/ 2147483646 w 4409"/>
              <a:gd name="T81" fmla="*/ 2147483646 h 4408"/>
              <a:gd name="T82" fmla="*/ 2147483646 w 4409"/>
              <a:gd name="T83" fmla="*/ 2147483646 h 4408"/>
              <a:gd name="T84" fmla="*/ 2147483646 w 4409"/>
              <a:gd name="T85" fmla="*/ 2147483646 h 4408"/>
              <a:gd name="T86" fmla="*/ 2147483646 w 4409"/>
              <a:gd name="T87" fmla="*/ 2147483646 h 4408"/>
              <a:gd name="T88" fmla="*/ 2147483646 w 4409"/>
              <a:gd name="T89" fmla="*/ 2147483646 h 4408"/>
              <a:gd name="T90" fmla="*/ 2147483646 w 4409"/>
              <a:gd name="T91" fmla="*/ 2147483646 h 4408"/>
              <a:gd name="T92" fmla="*/ 2147483646 w 4409"/>
              <a:gd name="T93" fmla="*/ 2147483646 h 4408"/>
              <a:gd name="T94" fmla="*/ 2147483646 w 4409"/>
              <a:gd name="T95" fmla="*/ 2147483646 h 4408"/>
              <a:gd name="T96" fmla="*/ 2147483646 w 4409"/>
              <a:gd name="T97" fmla="*/ 2147483646 h 4408"/>
              <a:gd name="T98" fmla="*/ 2147483646 w 4409"/>
              <a:gd name="T99" fmla="*/ 2147483646 h 4408"/>
              <a:gd name="T100" fmla="*/ 2147483646 w 4409"/>
              <a:gd name="T101" fmla="*/ 2147483646 h 4408"/>
              <a:gd name="T102" fmla="*/ 2147483646 w 4409"/>
              <a:gd name="T103" fmla="*/ 2147483646 h 4408"/>
              <a:gd name="T104" fmla="*/ 2147483646 w 4409"/>
              <a:gd name="T105" fmla="*/ 2147483646 h 4408"/>
              <a:gd name="T106" fmla="*/ 2147483646 w 4409"/>
              <a:gd name="T107" fmla="*/ 2147483646 h 4408"/>
              <a:gd name="T108" fmla="*/ 2147483646 w 4409"/>
              <a:gd name="T109" fmla="*/ 2147483646 h 4408"/>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4409" h="4408">
                <a:moveTo>
                  <a:pt x="3025" y="2127"/>
                </a:moveTo>
                <a:lnTo>
                  <a:pt x="3025" y="2127"/>
                </a:lnTo>
                <a:lnTo>
                  <a:pt x="3097" y="2107"/>
                </a:lnTo>
                <a:lnTo>
                  <a:pt x="3179" y="2081"/>
                </a:lnTo>
                <a:lnTo>
                  <a:pt x="3271" y="2053"/>
                </a:lnTo>
                <a:lnTo>
                  <a:pt x="3375" y="2020"/>
                </a:lnTo>
                <a:lnTo>
                  <a:pt x="3429" y="2002"/>
                </a:lnTo>
                <a:lnTo>
                  <a:pt x="3481" y="1982"/>
                </a:lnTo>
                <a:lnTo>
                  <a:pt x="3532" y="1961"/>
                </a:lnTo>
                <a:lnTo>
                  <a:pt x="3580" y="1938"/>
                </a:lnTo>
                <a:lnTo>
                  <a:pt x="3626" y="1914"/>
                </a:lnTo>
                <a:lnTo>
                  <a:pt x="3672" y="1889"/>
                </a:lnTo>
                <a:lnTo>
                  <a:pt x="3715" y="1861"/>
                </a:lnTo>
                <a:lnTo>
                  <a:pt x="3756" y="1834"/>
                </a:lnTo>
                <a:lnTo>
                  <a:pt x="3797" y="1804"/>
                </a:lnTo>
                <a:lnTo>
                  <a:pt x="3834" y="1774"/>
                </a:lnTo>
                <a:lnTo>
                  <a:pt x="3871" y="1744"/>
                </a:lnTo>
                <a:lnTo>
                  <a:pt x="3906" y="1711"/>
                </a:lnTo>
                <a:lnTo>
                  <a:pt x="3940" y="1679"/>
                </a:lnTo>
                <a:lnTo>
                  <a:pt x="3971" y="1644"/>
                </a:lnTo>
                <a:lnTo>
                  <a:pt x="4002" y="1610"/>
                </a:lnTo>
                <a:lnTo>
                  <a:pt x="4031" y="1575"/>
                </a:lnTo>
                <a:lnTo>
                  <a:pt x="4059" y="1539"/>
                </a:lnTo>
                <a:lnTo>
                  <a:pt x="4085" y="1502"/>
                </a:lnTo>
                <a:lnTo>
                  <a:pt x="4110" y="1466"/>
                </a:lnTo>
                <a:lnTo>
                  <a:pt x="4134" y="1428"/>
                </a:lnTo>
                <a:lnTo>
                  <a:pt x="4157" y="1390"/>
                </a:lnTo>
                <a:lnTo>
                  <a:pt x="4177" y="1351"/>
                </a:lnTo>
                <a:lnTo>
                  <a:pt x="4198" y="1312"/>
                </a:lnTo>
                <a:lnTo>
                  <a:pt x="4217" y="1274"/>
                </a:lnTo>
                <a:lnTo>
                  <a:pt x="4234" y="1235"/>
                </a:lnTo>
                <a:lnTo>
                  <a:pt x="4251" y="1196"/>
                </a:lnTo>
                <a:lnTo>
                  <a:pt x="4267" y="1156"/>
                </a:lnTo>
                <a:lnTo>
                  <a:pt x="4281" y="1117"/>
                </a:lnTo>
                <a:lnTo>
                  <a:pt x="4295" y="1078"/>
                </a:lnTo>
                <a:lnTo>
                  <a:pt x="4307" y="1039"/>
                </a:lnTo>
                <a:lnTo>
                  <a:pt x="4319" y="1000"/>
                </a:lnTo>
                <a:lnTo>
                  <a:pt x="4329" y="961"/>
                </a:lnTo>
                <a:lnTo>
                  <a:pt x="4340" y="923"/>
                </a:lnTo>
                <a:lnTo>
                  <a:pt x="4349" y="884"/>
                </a:lnTo>
                <a:lnTo>
                  <a:pt x="4357" y="847"/>
                </a:lnTo>
                <a:lnTo>
                  <a:pt x="4365" y="809"/>
                </a:lnTo>
                <a:lnTo>
                  <a:pt x="4377" y="736"/>
                </a:lnTo>
                <a:lnTo>
                  <a:pt x="4387" y="665"/>
                </a:lnTo>
                <a:lnTo>
                  <a:pt x="4395" y="598"/>
                </a:lnTo>
                <a:lnTo>
                  <a:pt x="4401" y="534"/>
                </a:lnTo>
                <a:lnTo>
                  <a:pt x="4405" y="474"/>
                </a:lnTo>
                <a:lnTo>
                  <a:pt x="4407" y="418"/>
                </a:lnTo>
                <a:lnTo>
                  <a:pt x="4409" y="367"/>
                </a:lnTo>
                <a:lnTo>
                  <a:pt x="4409" y="321"/>
                </a:lnTo>
                <a:lnTo>
                  <a:pt x="4409" y="281"/>
                </a:lnTo>
                <a:lnTo>
                  <a:pt x="4407" y="247"/>
                </a:lnTo>
                <a:lnTo>
                  <a:pt x="4404" y="201"/>
                </a:lnTo>
                <a:lnTo>
                  <a:pt x="4403" y="183"/>
                </a:lnTo>
                <a:lnTo>
                  <a:pt x="3786" y="183"/>
                </a:lnTo>
                <a:lnTo>
                  <a:pt x="3491" y="183"/>
                </a:lnTo>
                <a:lnTo>
                  <a:pt x="3491" y="0"/>
                </a:lnTo>
                <a:lnTo>
                  <a:pt x="919" y="0"/>
                </a:lnTo>
                <a:lnTo>
                  <a:pt x="919" y="183"/>
                </a:lnTo>
                <a:lnTo>
                  <a:pt x="624" y="183"/>
                </a:lnTo>
                <a:lnTo>
                  <a:pt x="6" y="183"/>
                </a:lnTo>
                <a:lnTo>
                  <a:pt x="5" y="201"/>
                </a:lnTo>
                <a:lnTo>
                  <a:pt x="2" y="247"/>
                </a:lnTo>
                <a:lnTo>
                  <a:pt x="1" y="282"/>
                </a:lnTo>
                <a:lnTo>
                  <a:pt x="0" y="321"/>
                </a:lnTo>
                <a:lnTo>
                  <a:pt x="1" y="367"/>
                </a:lnTo>
                <a:lnTo>
                  <a:pt x="2" y="419"/>
                </a:lnTo>
                <a:lnTo>
                  <a:pt x="4" y="475"/>
                </a:lnTo>
                <a:lnTo>
                  <a:pt x="8" y="535"/>
                </a:lnTo>
                <a:lnTo>
                  <a:pt x="14" y="599"/>
                </a:lnTo>
                <a:lnTo>
                  <a:pt x="22" y="667"/>
                </a:lnTo>
                <a:lnTo>
                  <a:pt x="32" y="737"/>
                </a:lnTo>
                <a:lnTo>
                  <a:pt x="45" y="811"/>
                </a:lnTo>
                <a:lnTo>
                  <a:pt x="52" y="848"/>
                </a:lnTo>
                <a:lnTo>
                  <a:pt x="61" y="886"/>
                </a:lnTo>
                <a:lnTo>
                  <a:pt x="69" y="924"/>
                </a:lnTo>
                <a:lnTo>
                  <a:pt x="79" y="962"/>
                </a:lnTo>
                <a:lnTo>
                  <a:pt x="91" y="1002"/>
                </a:lnTo>
                <a:lnTo>
                  <a:pt x="102" y="1041"/>
                </a:lnTo>
                <a:lnTo>
                  <a:pt x="115" y="1080"/>
                </a:lnTo>
                <a:lnTo>
                  <a:pt x="128" y="1120"/>
                </a:lnTo>
                <a:lnTo>
                  <a:pt x="142" y="1158"/>
                </a:lnTo>
                <a:lnTo>
                  <a:pt x="159" y="1198"/>
                </a:lnTo>
                <a:lnTo>
                  <a:pt x="175" y="1237"/>
                </a:lnTo>
                <a:lnTo>
                  <a:pt x="193" y="1276"/>
                </a:lnTo>
                <a:lnTo>
                  <a:pt x="211" y="1315"/>
                </a:lnTo>
                <a:lnTo>
                  <a:pt x="232" y="1354"/>
                </a:lnTo>
                <a:lnTo>
                  <a:pt x="253" y="1392"/>
                </a:lnTo>
                <a:lnTo>
                  <a:pt x="275" y="1430"/>
                </a:lnTo>
                <a:lnTo>
                  <a:pt x="299" y="1468"/>
                </a:lnTo>
                <a:lnTo>
                  <a:pt x="324" y="1504"/>
                </a:lnTo>
                <a:lnTo>
                  <a:pt x="350" y="1541"/>
                </a:lnTo>
                <a:lnTo>
                  <a:pt x="378" y="1577"/>
                </a:lnTo>
                <a:lnTo>
                  <a:pt x="407" y="1612"/>
                </a:lnTo>
                <a:lnTo>
                  <a:pt x="438" y="1646"/>
                </a:lnTo>
                <a:lnTo>
                  <a:pt x="470" y="1681"/>
                </a:lnTo>
                <a:lnTo>
                  <a:pt x="503" y="1713"/>
                </a:lnTo>
                <a:lnTo>
                  <a:pt x="538" y="1746"/>
                </a:lnTo>
                <a:lnTo>
                  <a:pt x="574" y="1776"/>
                </a:lnTo>
                <a:lnTo>
                  <a:pt x="613" y="1806"/>
                </a:lnTo>
                <a:lnTo>
                  <a:pt x="653" y="1835"/>
                </a:lnTo>
                <a:lnTo>
                  <a:pt x="694" y="1863"/>
                </a:lnTo>
                <a:lnTo>
                  <a:pt x="738" y="1890"/>
                </a:lnTo>
                <a:lnTo>
                  <a:pt x="782" y="1915"/>
                </a:lnTo>
                <a:lnTo>
                  <a:pt x="829" y="1939"/>
                </a:lnTo>
                <a:lnTo>
                  <a:pt x="878" y="1962"/>
                </a:lnTo>
                <a:lnTo>
                  <a:pt x="928" y="1983"/>
                </a:lnTo>
                <a:lnTo>
                  <a:pt x="981" y="2002"/>
                </a:lnTo>
                <a:lnTo>
                  <a:pt x="1035" y="2020"/>
                </a:lnTo>
                <a:lnTo>
                  <a:pt x="1137" y="2053"/>
                </a:lnTo>
                <a:lnTo>
                  <a:pt x="1230" y="2080"/>
                </a:lnTo>
                <a:lnTo>
                  <a:pt x="1311" y="2105"/>
                </a:lnTo>
                <a:lnTo>
                  <a:pt x="1384" y="2125"/>
                </a:lnTo>
                <a:lnTo>
                  <a:pt x="1417" y="2164"/>
                </a:lnTo>
                <a:lnTo>
                  <a:pt x="1452" y="2203"/>
                </a:lnTo>
                <a:lnTo>
                  <a:pt x="1488" y="2241"/>
                </a:lnTo>
                <a:lnTo>
                  <a:pt x="1525" y="2275"/>
                </a:lnTo>
                <a:lnTo>
                  <a:pt x="1562" y="2309"/>
                </a:lnTo>
                <a:lnTo>
                  <a:pt x="1600" y="2340"/>
                </a:lnTo>
                <a:lnTo>
                  <a:pt x="1639" y="2370"/>
                </a:lnTo>
                <a:lnTo>
                  <a:pt x="1679" y="2398"/>
                </a:lnTo>
                <a:lnTo>
                  <a:pt x="1720" y="2424"/>
                </a:lnTo>
                <a:lnTo>
                  <a:pt x="1761" y="2449"/>
                </a:lnTo>
                <a:lnTo>
                  <a:pt x="1803" y="2471"/>
                </a:lnTo>
                <a:lnTo>
                  <a:pt x="1845" y="2490"/>
                </a:lnTo>
                <a:lnTo>
                  <a:pt x="1888" y="2508"/>
                </a:lnTo>
                <a:lnTo>
                  <a:pt x="1933" y="2525"/>
                </a:lnTo>
                <a:lnTo>
                  <a:pt x="1976" y="2538"/>
                </a:lnTo>
                <a:lnTo>
                  <a:pt x="2021" y="2549"/>
                </a:lnTo>
                <a:lnTo>
                  <a:pt x="2021" y="3864"/>
                </a:lnTo>
                <a:lnTo>
                  <a:pt x="1963" y="3868"/>
                </a:lnTo>
                <a:lnTo>
                  <a:pt x="1906" y="3873"/>
                </a:lnTo>
                <a:lnTo>
                  <a:pt x="1850" y="3880"/>
                </a:lnTo>
                <a:lnTo>
                  <a:pt x="1795" y="3887"/>
                </a:lnTo>
                <a:lnTo>
                  <a:pt x="1741" y="3895"/>
                </a:lnTo>
                <a:lnTo>
                  <a:pt x="1688" y="3904"/>
                </a:lnTo>
                <a:lnTo>
                  <a:pt x="1636" y="3915"/>
                </a:lnTo>
                <a:lnTo>
                  <a:pt x="1587" y="3926"/>
                </a:lnTo>
                <a:lnTo>
                  <a:pt x="1537" y="3939"/>
                </a:lnTo>
                <a:lnTo>
                  <a:pt x="1489" y="3951"/>
                </a:lnTo>
                <a:lnTo>
                  <a:pt x="1444" y="3965"/>
                </a:lnTo>
                <a:lnTo>
                  <a:pt x="1399" y="3980"/>
                </a:lnTo>
                <a:lnTo>
                  <a:pt x="1355" y="3995"/>
                </a:lnTo>
                <a:lnTo>
                  <a:pt x="1314" y="4012"/>
                </a:lnTo>
                <a:lnTo>
                  <a:pt x="1274" y="4029"/>
                </a:lnTo>
                <a:lnTo>
                  <a:pt x="1237" y="4046"/>
                </a:lnTo>
                <a:lnTo>
                  <a:pt x="1200" y="4065"/>
                </a:lnTo>
                <a:lnTo>
                  <a:pt x="1166" y="4085"/>
                </a:lnTo>
                <a:lnTo>
                  <a:pt x="1134" y="4104"/>
                </a:lnTo>
                <a:lnTo>
                  <a:pt x="1104" y="4124"/>
                </a:lnTo>
                <a:lnTo>
                  <a:pt x="1076" y="4146"/>
                </a:lnTo>
                <a:lnTo>
                  <a:pt x="1049" y="4167"/>
                </a:lnTo>
                <a:lnTo>
                  <a:pt x="1026" y="4189"/>
                </a:lnTo>
                <a:lnTo>
                  <a:pt x="1004" y="4211"/>
                </a:lnTo>
                <a:lnTo>
                  <a:pt x="984" y="4235"/>
                </a:lnTo>
                <a:lnTo>
                  <a:pt x="968" y="4259"/>
                </a:lnTo>
                <a:lnTo>
                  <a:pt x="953" y="4282"/>
                </a:lnTo>
                <a:lnTo>
                  <a:pt x="947" y="4295"/>
                </a:lnTo>
                <a:lnTo>
                  <a:pt x="941" y="4307"/>
                </a:lnTo>
                <a:lnTo>
                  <a:pt x="936" y="4320"/>
                </a:lnTo>
                <a:lnTo>
                  <a:pt x="931" y="4332"/>
                </a:lnTo>
                <a:lnTo>
                  <a:pt x="927" y="4344"/>
                </a:lnTo>
                <a:lnTo>
                  <a:pt x="924" y="4358"/>
                </a:lnTo>
                <a:lnTo>
                  <a:pt x="922" y="4370"/>
                </a:lnTo>
                <a:lnTo>
                  <a:pt x="920" y="4383"/>
                </a:lnTo>
                <a:lnTo>
                  <a:pt x="919" y="4396"/>
                </a:lnTo>
                <a:lnTo>
                  <a:pt x="919" y="4408"/>
                </a:lnTo>
                <a:lnTo>
                  <a:pt x="3491" y="4408"/>
                </a:lnTo>
                <a:lnTo>
                  <a:pt x="3491" y="4396"/>
                </a:lnTo>
                <a:lnTo>
                  <a:pt x="3490" y="4383"/>
                </a:lnTo>
                <a:lnTo>
                  <a:pt x="3488" y="4370"/>
                </a:lnTo>
                <a:lnTo>
                  <a:pt x="3486" y="4358"/>
                </a:lnTo>
                <a:lnTo>
                  <a:pt x="3482" y="4344"/>
                </a:lnTo>
                <a:lnTo>
                  <a:pt x="3478" y="4332"/>
                </a:lnTo>
                <a:lnTo>
                  <a:pt x="3474" y="4320"/>
                </a:lnTo>
                <a:lnTo>
                  <a:pt x="3469" y="4307"/>
                </a:lnTo>
                <a:lnTo>
                  <a:pt x="3463" y="4295"/>
                </a:lnTo>
                <a:lnTo>
                  <a:pt x="3457" y="4282"/>
                </a:lnTo>
                <a:lnTo>
                  <a:pt x="3443" y="4259"/>
                </a:lnTo>
                <a:lnTo>
                  <a:pt x="3426" y="4235"/>
                </a:lnTo>
                <a:lnTo>
                  <a:pt x="3406" y="4211"/>
                </a:lnTo>
                <a:lnTo>
                  <a:pt x="3384" y="4189"/>
                </a:lnTo>
                <a:lnTo>
                  <a:pt x="3361" y="4167"/>
                </a:lnTo>
                <a:lnTo>
                  <a:pt x="3334" y="4146"/>
                </a:lnTo>
                <a:lnTo>
                  <a:pt x="3306" y="4124"/>
                </a:lnTo>
                <a:lnTo>
                  <a:pt x="3276" y="4104"/>
                </a:lnTo>
                <a:lnTo>
                  <a:pt x="3244" y="4085"/>
                </a:lnTo>
                <a:lnTo>
                  <a:pt x="3210" y="4065"/>
                </a:lnTo>
                <a:lnTo>
                  <a:pt x="3173" y="4046"/>
                </a:lnTo>
                <a:lnTo>
                  <a:pt x="3136" y="4029"/>
                </a:lnTo>
                <a:lnTo>
                  <a:pt x="3096" y="4012"/>
                </a:lnTo>
                <a:lnTo>
                  <a:pt x="3054" y="3995"/>
                </a:lnTo>
                <a:lnTo>
                  <a:pt x="3011" y="3980"/>
                </a:lnTo>
                <a:lnTo>
                  <a:pt x="2966" y="3965"/>
                </a:lnTo>
                <a:lnTo>
                  <a:pt x="2921" y="3951"/>
                </a:lnTo>
                <a:lnTo>
                  <a:pt x="2873" y="3939"/>
                </a:lnTo>
                <a:lnTo>
                  <a:pt x="2823" y="3926"/>
                </a:lnTo>
                <a:lnTo>
                  <a:pt x="2773" y="3915"/>
                </a:lnTo>
                <a:lnTo>
                  <a:pt x="2722" y="3904"/>
                </a:lnTo>
                <a:lnTo>
                  <a:pt x="2669" y="3895"/>
                </a:lnTo>
                <a:lnTo>
                  <a:pt x="2615" y="3887"/>
                </a:lnTo>
                <a:lnTo>
                  <a:pt x="2559" y="3880"/>
                </a:lnTo>
                <a:lnTo>
                  <a:pt x="2504" y="3873"/>
                </a:lnTo>
                <a:lnTo>
                  <a:pt x="2447" y="3868"/>
                </a:lnTo>
                <a:lnTo>
                  <a:pt x="2389" y="3864"/>
                </a:lnTo>
                <a:lnTo>
                  <a:pt x="2389" y="2549"/>
                </a:lnTo>
                <a:lnTo>
                  <a:pt x="2434" y="2538"/>
                </a:lnTo>
                <a:lnTo>
                  <a:pt x="2477" y="2525"/>
                </a:lnTo>
                <a:lnTo>
                  <a:pt x="2521" y="2508"/>
                </a:lnTo>
                <a:lnTo>
                  <a:pt x="2565" y="2491"/>
                </a:lnTo>
                <a:lnTo>
                  <a:pt x="2607" y="2471"/>
                </a:lnTo>
                <a:lnTo>
                  <a:pt x="2649" y="2449"/>
                </a:lnTo>
                <a:lnTo>
                  <a:pt x="2689" y="2425"/>
                </a:lnTo>
                <a:lnTo>
                  <a:pt x="2730" y="2399"/>
                </a:lnTo>
                <a:lnTo>
                  <a:pt x="2769" y="2370"/>
                </a:lnTo>
                <a:lnTo>
                  <a:pt x="2809" y="2341"/>
                </a:lnTo>
                <a:lnTo>
                  <a:pt x="2846" y="2310"/>
                </a:lnTo>
                <a:lnTo>
                  <a:pt x="2884" y="2276"/>
                </a:lnTo>
                <a:lnTo>
                  <a:pt x="2921" y="2242"/>
                </a:lnTo>
                <a:lnTo>
                  <a:pt x="2956" y="2205"/>
                </a:lnTo>
                <a:lnTo>
                  <a:pt x="2992" y="2167"/>
                </a:lnTo>
                <a:lnTo>
                  <a:pt x="3025" y="2127"/>
                </a:lnTo>
                <a:close/>
                <a:moveTo>
                  <a:pt x="3491" y="791"/>
                </a:moveTo>
                <a:lnTo>
                  <a:pt x="3491" y="367"/>
                </a:lnTo>
                <a:lnTo>
                  <a:pt x="3786" y="367"/>
                </a:lnTo>
                <a:lnTo>
                  <a:pt x="4226" y="367"/>
                </a:lnTo>
                <a:lnTo>
                  <a:pt x="4226" y="403"/>
                </a:lnTo>
                <a:lnTo>
                  <a:pt x="4225" y="441"/>
                </a:lnTo>
                <a:lnTo>
                  <a:pt x="4223" y="482"/>
                </a:lnTo>
                <a:lnTo>
                  <a:pt x="4220" y="525"/>
                </a:lnTo>
                <a:lnTo>
                  <a:pt x="4216" y="570"/>
                </a:lnTo>
                <a:lnTo>
                  <a:pt x="4211" y="617"/>
                </a:lnTo>
                <a:lnTo>
                  <a:pt x="4205" y="665"/>
                </a:lnTo>
                <a:lnTo>
                  <a:pt x="4198" y="716"/>
                </a:lnTo>
                <a:lnTo>
                  <a:pt x="4188" y="767"/>
                </a:lnTo>
                <a:lnTo>
                  <a:pt x="4177" y="819"/>
                </a:lnTo>
                <a:lnTo>
                  <a:pt x="4165" y="873"/>
                </a:lnTo>
                <a:lnTo>
                  <a:pt x="4152" y="927"/>
                </a:lnTo>
                <a:lnTo>
                  <a:pt x="4136" y="982"/>
                </a:lnTo>
                <a:lnTo>
                  <a:pt x="4117" y="1037"/>
                </a:lnTo>
                <a:lnTo>
                  <a:pt x="4097" y="1091"/>
                </a:lnTo>
                <a:lnTo>
                  <a:pt x="4075" y="1146"/>
                </a:lnTo>
                <a:lnTo>
                  <a:pt x="4050" y="1201"/>
                </a:lnTo>
                <a:lnTo>
                  <a:pt x="4037" y="1227"/>
                </a:lnTo>
                <a:lnTo>
                  <a:pt x="4023" y="1255"/>
                </a:lnTo>
                <a:lnTo>
                  <a:pt x="4009" y="1281"/>
                </a:lnTo>
                <a:lnTo>
                  <a:pt x="3994" y="1307"/>
                </a:lnTo>
                <a:lnTo>
                  <a:pt x="3977" y="1334"/>
                </a:lnTo>
                <a:lnTo>
                  <a:pt x="3961" y="1360"/>
                </a:lnTo>
                <a:lnTo>
                  <a:pt x="3944" y="1385"/>
                </a:lnTo>
                <a:lnTo>
                  <a:pt x="3926" y="1412"/>
                </a:lnTo>
                <a:lnTo>
                  <a:pt x="3907" y="1436"/>
                </a:lnTo>
                <a:lnTo>
                  <a:pt x="3887" y="1462"/>
                </a:lnTo>
                <a:lnTo>
                  <a:pt x="3867" y="1486"/>
                </a:lnTo>
                <a:lnTo>
                  <a:pt x="3847" y="1510"/>
                </a:lnTo>
                <a:lnTo>
                  <a:pt x="3824" y="1534"/>
                </a:lnTo>
                <a:lnTo>
                  <a:pt x="3802" y="1557"/>
                </a:lnTo>
                <a:lnTo>
                  <a:pt x="3779" y="1579"/>
                </a:lnTo>
                <a:lnTo>
                  <a:pt x="3754" y="1602"/>
                </a:lnTo>
                <a:lnTo>
                  <a:pt x="3729" y="1623"/>
                </a:lnTo>
                <a:lnTo>
                  <a:pt x="3703" y="1644"/>
                </a:lnTo>
                <a:lnTo>
                  <a:pt x="3676" y="1664"/>
                </a:lnTo>
                <a:lnTo>
                  <a:pt x="3649" y="1685"/>
                </a:lnTo>
                <a:lnTo>
                  <a:pt x="3619" y="1704"/>
                </a:lnTo>
                <a:lnTo>
                  <a:pt x="3590" y="1722"/>
                </a:lnTo>
                <a:lnTo>
                  <a:pt x="3560" y="1740"/>
                </a:lnTo>
                <a:lnTo>
                  <a:pt x="3528" y="1758"/>
                </a:lnTo>
                <a:lnTo>
                  <a:pt x="3496" y="1775"/>
                </a:lnTo>
                <a:lnTo>
                  <a:pt x="3462" y="1790"/>
                </a:lnTo>
                <a:lnTo>
                  <a:pt x="3428" y="1805"/>
                </a:lnTo>
                <a:lnTo>
                  <a:pt x="3392" y="1820"/>
                </a:lnTo>
                <a:lnTo>
                  <a:pt x="3357" y="1833"/>
                </a:lnTo>
                <a:lnTo>
                  <a:pt x="3319" y="1846"/>
                </a:lnTo>
                <a:lnTo>
                  <a:pt x="3192" y="1886"/>
                </a:lnTo>
                <a:lnTo>
                  <a:pt x="3227" y="1825"/>
                </a:lnTo>
                <a:lnTo>
                  <a:pt x="3258" y="1763"/>
                </a:lnTo>
                <a:lnTo>
                  <a:pt x="3289" y="1700"/>
                </a:lnTo>
                <a:lnTo>
                  <a:pt x="3317" y="1635"/>
                </a:lnTo>
                <a:lnTo>
                  <a:pt x="3345" y="1569"/>
                </a:lnTo>
                <a:lnTo>
                  <a:pt x="3369" y="1501"/>
                </a:lnTo>
                <a:lnTo>
                  <a:pt x="3391" y="1433"/>
                </a:lnTo>
                <a:lnTo>
                  <a:pt x="3411" y="1364"/>
                </a:lnTo>
                <a:lnTo>
                  <a:pt x="3430" y="1294"/>
                </a:lnTo>
                <a:lnTo>
                  <a:pt x="3446" y="1223"/>
                </a:lnTo>
                <a:lnTo>
                  <a:pt x="3459" y="1152"/>
                </a:lnTo>
                <a:lnTo>
                  <a:pt x="3470" y="1080"/>
                </a:lnTo>
                <a:lnTo>
                  <a:pt x="3475" y="1044"/>
                </a:lnTo>
                <a:lnTo>
                  <a:pt x="3479" y="1008"/>
                </a:lnTo>
                <a:lnTo>
                  <a:pt x="3482" y="972"/>
                </a:lnTo>
                <a:lnTo>
                  <a:pt x="3486" y="936"/>
                </a:lnTo>
                <a:lnTo>
                  <a:pt x="3488" y="900"/>
                </a:lnTo>
                <a:lnTo>
                  <a:pt x="3490" y="863"/>
                </a:lnTo>
                <a:lnTo>
                  <a:pt x="3491" y="828"/>
                </a:lnTo>
                <a:lnTo>
                  <a:pt x="3491" y="791"/>
                </a:lnTo>
                <a:close/>
                <a:moveTo>
                  <a:pt x="1091" y="1846"/>
                </a:moveTo>
                <a:lnTo>
                  <a:pt x="1091" y="1846"/>
                </a:lnTo>
                <a:lnTo>
                  <a:pt x="1053" y="1833"/>
                </a:lnTo>
                <a:lnTo>
                  <a:pt x="1017" y="1820"/>
                </a:lnTo>
                <a:lnTo>
                  <a:pt x="981" y="1805"/>
                </a:lnTo>
                <a:lnTo>
                  <a:pt x="947" y="1791"/>
                </a:lnTo>
                <a:lnTo>
                  <a:pt x="913" y="1775"/>
                </a:lnTo>
                <a:lnTo>
                  <a:pt x="881" y="1759"/>
                </a:lnTo>
                <a:lnTo>
                  <a:pt x="849" y="1741"/>
                </a:lnTo>
                <a:lnTo>
                  <a:pt x="819" y="1723"/>
                </a:lnTo>
                <a:lnTo>
                  <a:pt x="789" y="1705"/>
                </a:lnTo>
                <a:lnTo>
                  <a:pt x="760" y="1686"/>
                </a:lnTo>
                <a:lnTo>
                  <a:pt x="733" y="1665"/>
                </a:lnTo>
                <a:lnTo>
                  <a:pt x="705" y="1645"/>
                </a:lnTo>
                <a:lnTo>
                  <a:pt x="680" y="1624"/>
                </a:lnTo>
                <a:lnTo>
                  <a:pt x="655" y="1603"/>
                </a:lnTo>
                <a:lnTo>
                  <a:pt x="630" y="1580"/>
                </a:lnTo>
                <a:lnTo>
                  <a:pt x="607" y="1558"/>
                </a:lnTo>
                <a:lnTo>
                  <a:pt x="585" y="1535"/>
                </a:lnTo>
                <a:lnTo>
                  <a:pt x="562" y="1511"/>
                </a:lnTo>
                <a:lnTo>
                  <a:pt x="541" y="1487"/>
                </a:lnTo>
                <a:lnTo>
                  <a:pt x="521" y="1463"/>
                </a:lnTo>
                <a:lnTo>
                  <a:pt x="501" y="1438"/>
                </a:lnTo>
                <a:lnTo>
                  <a:pt x="483" y="1413"/>
                </a:lnTo>
                <a:lnTo>
                  <a:pt x="465" y="1387"/>
                </a:lnTo>
                <a:lnTo>
                  <a:pt x="448" y="1361"/>
                </a:lnTo>
                <a:lnTo>
                  <a:pt x="431" y="1336"/>
                </a:lnTo>
                <a:lnTo>
                  <a:pt x="415" y="1309"/>
                </a:lnTo>
                <a:lnTo>
                  <a:pt x="400" y="1283"/>
                </a:lnTo>
                <a:lnTo>
                  <a:pt x="386" y="1256"/>
                </a:lnTo>
                <a:lnTo>
                  <a:pt x="372" y="1229"/>
                </a:lnTo>
                <a:lnTo>
                  <a:pt x="358" y="1202"/>
                </a:lnTo>
                <a:lnTo>
                  <a:pt x="334" y="1147"/>
                </a:lnTo>
                <a:lnTo>
                  <a:pt x="312" y="1092"/>
                </a:lnTo>
                <a:lnTo>
                  <a:pt x="291" y="1038"/>
                </a:lnTo>
                <a:lnTo>
                  <a:pt x="273" y="983"/>
                </a:lnTo>
                <a:lnTo>
                  <a:pt x="258" y="928"/>
                </a:lnTo>
                <a:lnTo>
                  <a:pt x="244" y="874"/>
                </a:lnTo>
                <a:lnTo>
                  <a:pt x="232" y="820"/>
                </a:lnTo>
                <a:lnTo>
                  <a:pt x="221" y="768"/>
                </a:lnTo>
                <a:lnTo>
                  <a:pt x="212" y="716"/>
                </a:lnTo>
                <a:lnTo>
                  <a:pt x="204" y="666"/>
                </a:lnTo>
                <a:lnTo>
                  <a:pt x="198" y="618"/>
                </a:lnTo>
                <a:lnTo>
                  <a:pt x="194" y="570"/>
                </a:lnTo>
                <a:lnTo>
                  <a:pt x="190" y="525"/>
                </a:lnTo>
                <a:lnTo>
                  <a:pt x="187" y="482"/>
                </a:lnTo>
                <a:lnTo>
                  <a:pt x="185" y="441"/>
                </a:lnTo>
                <a:lnTo>
                  <a:pt x="184" y="404"/>
                </a:lnTo>
                <a:lnTo>
                  <a:pt x="184" y="367"/>
                </a:lnTo>
                <a:lnTo>
                  <a:pt x="624" y="367"/>
                </a:lnTo>
                <a:lnTo>
                  <a:pt x="919" y="367"/>
                </a:lnTo>
                <a:lnTo>
                  <a:pt x="919" y="791"/>
                </a:lnTo>
                <a:lnTo>
                  <a:pt x="919" y="828"/>
                </a:lnTo>
                <a:lnTo>
                  <a:pt x="920" y="863"/>
                </a:lnTo>
                <a:lnTo>
                  <a:pt x="922" y="900"/>
                </a:lnTo>
                <a:lnTo>
                  <a:pt x="924" y="936"/>
                </a:lnTo>
                <a:lnTo>
                  <a:pt x="927" y="972"/>
                </a:lnTo>
                <a:lnTo>
                  <a:pt x="930" y="1008"/>
                </a:lnTo>
                <a:lnTo>
                  <a:pt x="935" y="1044"/>
                </a:lnTo>
                <a:lnTo>
                  <a:pt x="940" y="1080"/>
                </a:lnTo>
                <a:lnTo>
                  <a:pt x="951" y="1151"/>
                </a:lnTo>
                <a:lnTo>
                  <a:pt x="964" y="1223"/>
                </a:lnTo>
                <a:lnTo>
                  <a:pt x="980" y="1293"/>
                </a:lnTo>
                <a:lnTo>
                  <a:pt x="998" y="1363"/>
                </a:lnTo>
                <a:lnTo>
                  <a:pt x="1019" y="1432"/>
                </a:lnTo>
                <a:lnTo>
                  <a:pt x="1041" y="1501"/>
                </a:lnTo>
                <a:lnTo>
                  <a:pt x="1065" y="1568"/>
                </a:lnTo>
                <a:lnTo>
                  <a:pt x="1092" y="1634"/>
                </a:lnTo>
                <a:lnTo>
                  <a:pt x="1120" y="1699"/>
                </a:lnTo>
                <a:lnTo>
                  <a:pt x="1151" y="1763"/>
                </a:lnTo>
                <a:lnTo>
                  <a:pt x="1183" y="1825"/>
                </a:lnTo>
                <a:lnTo>
                  <a:pt x="1217" y="1885"/>
                </a:lnTo>
                <a:lnTo>
                  <a:pt x="1091" y="1846"/>
                </a:lnTo>
                <a:close/>
                <a:moveTo>
                  <a:pt x="2205" y="1626"/>
                </a:moveTo>
                <a:lnTo>
                  <a:pt x="1637" y="2020"/>
                </a:lnTo>
                <a:lnTo>
                  <a:pt x="1837" y="1359"/>
                </a:lnTo>
                <a:lnTo>
                  <a:pt x="1287" y="940"/>
                </a:lnTo>
                <a:lnTo>
                  <a:pt x="1978" y="927"/>
                </a:lnTo>
                <a:lnTo>
                  <a:pt x="2205" y="274"/>
                </a:lnTo>
                <a:lnTo>
                  <a:pt x="2433" y="927"/>
                </a:lnTo>
                <a:lnTo>
                  <a:pt x="3123" y="940"/>
                </a:lnTo>
                <a:lnTo>
                  <a:pt x="2573" y="1359"/>
                </a:lnTo>
                <a:lnTo>
                  <a:pt x="2772" y="2020"/>
                </a:lnTo>
                <a:lnTo>
                  <a:pt x="2205" y="1626"/>
                </a:lnTo>
                <a:close/>
              </a:path>
            </a:pathLst>
          </a:custGeom>
          <a:solidFill>
            <a:schemeClr val="bg1"/>
          </a:solidFill>
          <a:ln>
            <a:noFill/>
          </a:ln>
          <a:extLst/>
        </p:spPr>
        <p:txBody>
          <a:bodyPr anchor="ctr">
            <a:scene3d>
              <a:camera prst="orthographicFront"/>
              <a:lightRig rig="threePt" dir="t"/>
            </a:scene3d>
            <a:sp3d>
              <a:contourClr>
                <a:srgbClr val="FFFFFF"/>
              </a:contourClr>
            </a:sp3d>
          </a:bodyPr>
          <a:lstStyle/>
          <a:p>
            <a:pPr algn="ctr">
              <a:defRPr/>
            </a:pPr>
            <a:endParaRPr lang="zh-CN" altLang="en-US">
              <a:solidFill>
                <a:srgbClr val="FFFFFF"/>
              </a:solidFill>
            </a:endParaRPr>
          </a:p>
        </p:txBody>
      </p:sp>
      <p:sp>
        <p:nvSpPr>
          <p:cNvPr id="4" name="矩形 3"/>
          <p:cNvSpPr/>
          <p:nvPr/>
        </p:nvSpPr>
        <p:spPr>
          <a:xfrm>
            <a:off x="3700111" y="3274130"/>
            <a:ext cx="1579278" cy="646331"/>
          </a:xfrm>
          <a:prstGeom prst="rect">
            <a:avLst/>
          </a:prstGeom>
        </p:spPr>
        <p:txBody>
          <a:bodyPr wrap="none">
            <a:spAutoFit/>
          </a:bodyPr>
          <a:lstStyle/>
          <a:p>
            <a:pPr algn="ctr"/>
            <a:r>
              <a:rPr kumimoji="1" lang="zh-CN" altLang="en-US" b="1" dirty="0">
                <a:solidFill>
                  <a:schemeClr val="bg1"/>
                </a:solidFill>
                <a:latin typeface="黑体" panose="02010609060101010101" pitchFamily="49" charset="-122"/>
                <a:ea typeface="黑体" panose="02010609060101010101" pitchFamily="49" charset="-122"/>
                <a:cs typeface="Microsoft YaHei" charset="0"/>
              </a:rPr>
              <a:t>远程教育</a:t>
            </a:r>
          </a:p>
          <a:p>
            <a:pPr algn="ctr"/>
            <a:r>
              <a:rPr kumimoji="1" lang="zh-CN" altLang="en-US" b="1" dirty="0">
                <a:solidFill>
                  <a:schemeClr val="bg1"/>
                </a:solidFill>
                <a:latin typeface="黑体" panose="02010609060101010101" pitchFamily="49" charset="-122"/>
                <a:ea typeface="黑体" panose="02010609060101010101" pitchFamily="49" charset="-122"/>
                <a:cs typeface="Microsoft YaHei" charset="0"/>
              </a:rPr>
              <a:t>公共服务体系</a:t>
            </a:r>
          </a:p>
        </p:txBody>
      </p:sp>
      <p:sp>
        <p:nvSpPr>
          <p:cNvPr id="5" name="矩形 4"/>
          <p:cNvSpPr/>
          <p:nvPr/>
        </p:nvSpPr>
        <p:spPr>
          <a:xfrm>
            <a:off x="5509213" y="1557743"/>
            <a:ext cx="3438810" cy="3031599"/>
          </a:xfrm>
          <a:prstGeom prst="rect">
            <a:avLst/>
          </a:prstGeom>
        </p:spPr>
        <p:txBody>
          <a:bodyPr wrap="square">
            <a:spAutoFit/>
          </a:bodyPr>
          <a:lstStyle/>
          <a:p>
            <a:pPr eaLnBrk="0" hangingPunct="0">
              <a:lnSpc>
                <a:spcPct val="150000"/>
              </a:lnSpc>
              <a:spcBef>
                <a:spcPts val="0"/>
              </a:spcBef>
              <a:spcAft>
                <a:spcPts val="600"/>
              </a:spcAft>
            </a:pPr>
            <a:r>
              <a:rPr lang="zh-CN" altLang="en-US" sz="2800" b="1" dirty="0">
                <a:solidFill>
                  <a:srgbClr val="1557AE"/>
                </a:solidFill>
                <a:latin typeface="Arial"/>
                <a:ea typeface="黑体" pitchFamily="49" charset="-122"/>
              </a:rPr>
              <a:t>我的观点</a:t>
            </a:r>
            <a:endParaRPr lang="en-US" altLang="zh-CN" sz="2800" b="1" dirty="0">
              <a:solidFill>
                <a:srgbClr val="1557AE"/>
              </a:solidFill>
              <a:latin typeface="Arial"/>
              <a:ea typeface="黑体" pitchFamily="49" charset="-122"/>
            </a:endParaRPr>
          </a:p>
          <a:p>
            <a:pPr eaLnBrk="0" hangingPunct="0">
              <a:lnSpc>
                <a:spcPct val="150000"/>
              </a:lnSpc>
            </a:pPr>
            <a:r>
              <a:rPr lang="zh-CN" altLang="en-US" sz="2400" dirty="0">
                <a:solidFill>
                  <a:schemeClr val="accent1">
                    <a:lumMod val="50000"/>
                  </a:schemeClr>
                </a:solidFill>
                <a:latin typeface="+mn-ea"/>
                <a:ea typeface="+mn-ea"/>
                <a:cs typeface="Microsoft YaHei" charset="0"/>
              </a:rPr>
              <a:t>这是公共服务体系的</a:t>
            </a:r>
            <a:r>
              <a:rPr lang="zh-CN" altLang="en-US" sz="2400" dirty="0">
                <a:solidFill>
                  <a:srgbClr val="C00000"/>
                </a:solidFill>
                <a:latin typeface="+mn-ea"/>
                <a:ea typeface="+mn-ea"/>
                <a:cs typeface="Microsoft YaHei" charset="0"/>
              </a:rPr>
              <a:t>核心价值</a:t>
            </a:r>
            <a:r>
              <a:rPr lang="zh-CN" altLang="en-US" sz="2400" dirty="0">
                <a:solidFill>
                  <a:schemeClr val="accent1">
                    <a:lumMod val="50000"/>
                  </a:schemeClr>
                </a:solidFill>
                <a:latin typeface="+mn-ea"/>
                <a:ea typeface="+mn-ea"/>
                <a:cs typeface="Microsoft YaHei" charset="0"/>
              </a:rPr>
              <a:t>和赖以持续发展的</a:t>
            </a:r>
            <a:r>
              <a:rPr lang="zh-CN" altLang="en-US" sz="2400" dirty="0">
                <a:solidFill>
                  <a:srgbClr val="C00000"/>
                </a:solidFill>
                <a:latin typeface="+mn-ea"/>
                <a:ea typeface="+mn-ea"/>
                <a:cs typeface="Microsoft YaHei" charset="0"/>
              </a:rPr>
              <a:t>根本所在</a:t>
            </a:r>
            <a:r>
              <a:rPr lang="zh-CN" altLang="en-US" sz="2400" dirty="0">
                <a:solidFill>
                  <a:schemeClr val="accent1">
                    <a:lumMod val="50000"/>
                  </a:schemeClr>
                </a:solidFill>
                <a:latin typeface="+mn-ea"/>
                <a:ea typeface="+mn-ea"/>
                <a:cs typeface="Microsoft YaHei" charset="0"/>
              </a:rPr>
              <a:t>。其特色是为“教育”服务。</a:t>
            </a:r>
            <a:endParaRPr lang="en-US" altLang="zh-CN" sz="2400" dirty="0">
              <a:solidFill>
                <a:schemeClr val="accent1">
                  <a:lumMod val="50000"/>
                </a:schemeClr>
              </a:solidFill>
              <a:latin typeface="+mn-ea"/>
              <a:ea typeface="+mn-ea"/>
              <a:cs typeface="Microsoft YaHei" charset="0"/>
            </a:endParaRPr>
          </a:p>
        </p:txBody>
      </p:sp>
      <p:grpSp>
        <p:nvGrpSpPr>
          <p:cNvPr id="2" name="组合 1"/>
          <p:cNvGrpSpPr/>
          <p:nvPr/>
        </p:nvGrpSpPr>
        <p:grpSpPr>
          <a:xfrm>
            <a:off x="466119" y="1576815"/>
            <a:ext cx="612000" cy="612000"/>
            <a:chOff x="2632798" y="1749572"/>
            <a:chExt cx="612000" cy="612000"/>
          </a:xfrm>
        </p:grpSpPr>
        <p:sp>
          <p:nvSpPr>
            <p:cNvPr id="26" name="椭圆 25"/>
            <p:cNvSpPr/>
            <p:nvPr/>
          </p:nvSpPr>
          <p:spPr>
            <a:xfrm>
              <a:off x="2632798" y="1749572"/>
              <a:ext cx="612000" cy="612000"/>
            </a:xfrm>
            <a:prstGeom prst="ellipse">
              <a:avLst/>
            </a:prstGeom>
            <a:solidFill>
              <a:schemeClr val="bg1"/>
            </a:solidFill>
            <a:ln w="66675">
              <a:solidFill>
                <a:srgbClr val="27A3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KSO_Shape"/>
            <p:cNvSpPr>
              <a:spLocks/>
            </p:cNvSpPr>
            <p:nvPr/>
          </p:nvSpPr>
          <p:spPr bwMode="auto">
            <a:xfrm>
              <a:off x="2781338" y="1861628"/>
              <a:ext cx="314919" cy="365134"/>
            </a:xfrm>
            <a:custGeom>
              <a:avLst/>
              <a:gdLst>
                <a:gd name="T0" fmla="*/ 2147483646 w 5822"/>
                <a:gd name="T1" fmla="*/ 2147483646 h 6759"/>
                <a:gd name="T2" fmla="*/ 2147483646 w 5822"/>
                <a:gd name="T3" fmla="*/ 2147483646 h 6759"/>
                <a:gd name="T4" fmla="*/ 2147483646 w 5822"/>
                <a:gd name="T5" fmla="*/ 2147483646 h 6759"/>
                <a:gd name="T6" fmla="*/ 2147483646 w 5822"/>
                <a:gd name="T7" fmla="*/ 2147483646 h 6759"/>
                <a:gd name="T8" fmla="*/ 2147483646 w 5822"/>
                <a:gd name="T9" fmla="*/ 2147483646 h 6759"/>
                <a:gd name="T10" fmla="*/ 2147483646 w 5822"/>
                <a:gd name="T11" fmla="*/ 1253760573 h 6759"/>
                <a:gd name="T12" fmla="*/ 2147483646 w 5822"/>
                <a:gd name="T13" fmla="*/ 2147483646 h 6759"/>
                <a:gd name="T14" fmla="*/ 2147483646 w 5822"/>
                <a:gd name="T15" fmla="*/ 2147483646 h 6759"/>
                <a:gd name="T16" fmla="*/ 2147483646 w 5822"/>
                <a:gd name="T17" fmla="*/ 2147483646 h 6759"/>
                <a:gd name="T18" fmla="*/ 2147483646 w 5822"/>
                <a:gd name="T19" fmla="*/ 2147483646 h 6759"/>
                <a:gd name="T20" fmla="*/ 2147483646 w 5822"/>
                <a:gd name="T21" fmla="*/ 2147483646 h 6759"/>
                <a:gd name="T22" fmla="*/ 2147483646 w 5822"/>
                <a:gd name="T23" fmla="*/ 2147483646 h 6759"/>
                <a:gd name="T24" fmla="*/ 2147483646 w 5822"/>
                <a:gd name="T25" fmla="*/ 2147483646 h 6759"/>
                <a:gd name="T26" fmla="*/ 2147483646 w 5822"/>
                <a:gd name="T27" fmla="*/ 2147483646 h 6759"/>
                <a:gd name="T28" fmla="*/ 2147483646 w 5822"/>
                <a:gd name="T29" fmla="*/ 2147483646 h 6759"/>
                <a:gd name="T30" fmla="*/ 2147483646 w 5822"/>
                <a:gd name="T31" fmla="*/ 2147483646 h 6759"/>
                <a:gd name="T32" fmla="*/ 2147483646 w 5822"/>
                <a:gd name="T33" fmla="*/ 2147483646 h 6759"/>
                <a:gd name="T34" fmla="*/ 2147483646 w 5822"/>
                <a:gd name="T35" fmla="*/ 2147483646 h 6759"/>
                <a:gd name="T36" fmla="*/ 2147483646 w 5822"/>
                <a:gd name="T37" fmla="*/ 2147483646 h 6759"/>
                <a:gd name="T38" fmla="*/ 2147483646 w 5822"/>
                <a:gd name="T39" fmla="*/ 2147483646 h 6759"/>
                <a:gd name="T40" fmla="*/ 0 w 5822"/>
                <a:gd name="T41" fmla="*/ 2147483646 h 6759"/>
                <a:gd name="T42" fmla="*/ 2147483646 w 5822"/>
                <a:gd name="T43" fmla="*/ 2147483646 h 6759"/>
                <a:gd name="T44" fmla="*/ 2147483646 w 5822"/>
                <a:gd name="T45" fmla="*/ 2147483646 h 6759"/>
                <a:gd name="T46" fmla="*/ 2147483646 w 5822"/>
                <a:gd name="T47" fmla="*/ 2147483646 h 6759"/>
                <a:gd name="T48" fmla="*/ 2147483646 w 5822"/>
                <a:gd name="T49" fmla="*/ 2147483646 h 6759"/>
                <a:gd name="T50" fmla="*/ 2147483646 w 5822"/>
                <a:gd name="T51" fmla="*/ 2147483646 h 6759"/>
                <a:gd name="T52" fmla="*/ 2147483646 w 5822"/>
                <a:gd name="T53" fmla="*/ 2147483646 h 6759"/>
                <a:gd name="T54" fmla="*/ 2147483646 w 5822"/>
                <a:gd name="T55" fmla="*/ 2147483646 h 6759"/>
                <a:gd name="T56" fmla="*/ 2147483646 w 5822"/>
                <a:gd name="T57" fmla="*/ 2147483646 h 6759"/>
                <a:gd name="T58" fmla="*/ 2147483646 w 5822"/>
                <a:gd name="T59" fmla="*/ 2147483646 h 6759"/>
                <a:gd name="T60" fmla="*/ 2147483646 w 5822"/>
                <a:gd name="T61" fmla="*/ 2147483646 h 6759"/>
                <a:gd name="T62" fmla="*/ 2147483646 w 5822"/>
                <a:gd name="T63" fmla="*/ 2147483646 h 6759"/>
                <a:gd name="T64" fmla="*/ 2147483646 w 5822"/>
                <a:gd name="T65" fmla="*/ 2147483646 h 6759"/>
                <a:gd name="T66" fmla="*/ 2147483646 w 5822"/>
                <a:gd name="T67" fmla="*/ 2147483646 h 6759"/>
                <a:gd name="T68" fmla="*/ 2147483646 w 5822"/>
                <a:gd name="T69" fmla="*/ 2147483646 h 6759"/>
                <a:gd name="T70" fmla="*/ 2147483646 w 5822"/>
                <a:gd name="T71" fmla="*/ 2147483646 h 6759"/>
                <a:gd name="T72" fmla="*/ 2147483646 w 5822"/>
                <a:gd name="T73" fmla="*/ 2147483646 h 6759"/>
                <a:gd name="T74" fmla="*/ 2147483646 w 5822"/>
                <a:gd name="T75" fmla="*/ 2147483646 h 6759"/>
                <a:gd name="T76" fmla="*/ 2147483646 w 5822"/>
                <a:gd name="T77" fmla="*/ 2147483646 h 6759"/>
                <a:gd name="T78" fmla="*/ 2147483646 w 5822"/>
                <a:gd name="T79" fmla="*/ 2147483646 h 6759"/>
                <a:gd name="T80" fmla="*/ 2147483646 w 5822"/>
                <a:gd name="T81" fmla="*/ 2147483646 h 6759"/>
                <a:gd name="T82" fmla="*/ 2147483646 w 5822"/>
                <a:gd name="T83" fmla="*/ 2147483646 h 6759"/>
                <a:gd name="T84" fmla="*/ 2147483646 w 5822"/>
                <a:gd name="T85" fmla="*/ 2147483646 h 6759"/>
                <a:gd name="T86" fmla="*/ 2147483646 w 5822"/>
                <a:gd name="T87" fmla="*/ 2147483646 h 6759"/>
                <a:gd name="T88" fmla="*/ 2147483646 w 5822"/>
                <a:gd name="T89" fmla="*/ 2147483646 h 6759"/>
                <a:gd name="T90" fmla="*/ 2147483646 w 5822"/>
                <a:gd name="T91" fmla="*/ 2147483646 h 6759"/>
                <a:gd name="T92" fmla="*/ 2147483646 w 5822"/>
                <a:gd name="T93" fmla="*/ 2147483646 h 6759"/>
                <a:gd name="T94" fmla="*/ 2147483646 w 5822"/>
                <a:gd name="T95" fmla="*/ 2147483646 h 6759"/>
                <a:gd name="T96" fmla="*/ 2147483646 w 5822"/>
                <a:gd name="T97" fmla="*/ 2147483646 h 6759"/>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5822" h="6759">
                  <a:moveTo>
                    <a:pt x="0" y="6351"/>
                  </a:moveTo>
                  <a:lnTo>
                    <a:pt x="129" y="6351"/>
                  </a:lnTo>
                  <a:lnTo>
                    <a:pt x="129" y="3057"/>
                  </a:lnTo>
                  <a:lnTo>
                    <a:pt x="129" y="2914"/>
                  </a:lnTo>
                  <a:lnTo>
                    <a:pt x="266" y="2865"/>
                  </a:lnTo>
                  <a:lnTo>
                    <a:pt x="1775" y="2337"/>
                  </a:lnTo>
                  <a:lnTo>
                    <a:pt x="1775" y="1515"/>
                  </a:lnTo>
                  <a:lnTo>
                    <a:pt x="1775" y="1386"/>
                  </a:lnTo>
                  <a:lnTo>
                    <a:pt x="1892" y="1331"/>
                  </a:lnTo>
                  <a:lnTo>
                    <a:pt x="4422" y="137"/>
                  </a:lnTo>
                  <a:lnTo>
                    <a:pt x="4714" y="0"/>
                  </a:lnTo>
                  <a:lnTo>
                    <a:pt x="4714" y="56"/>
                  </a:lnTo>
                  <a:lnTo>
                    <a:pt x="5511" y="532"/>
                  </a:lnTo>
                  <a:lnTo>
                    <a:pt x="5511" y="6326"/>
                  </a:lnTo>
                  <a:lnTo>
                    <a:pt x="5822" y="6326"/>
                  </a:lnTo>
                  <a:lnTo>
                    <a:pt x="5822" y="6734"/>
                  </a:lnTo>
                  <a:lnTo>
                    <a:pt x="4510" y="6734"/>
                  </a:lnTo>
                  <a:lnTo>
                    <a:pt x="4305" y="6734"/>
                  </a:lnTo>
                  <a:lnTo>
                    <a:pt x="4305" y="6529"/>
                  </a:lnTo>
                  <a:lnTo>
                    <a:pt x="4305" y="643"/>
                  </a:lnTo>
                  <a:lnTo>
                    <a:pt x="2183" y="1644"/>
                  </a:lnTo>
                  <a:lnTo>
                    <a:pt x="2183" y="2194"/>
                  </a:lnTo>
                  <a:lnTo>
                    <a:pt x="2798" y="1979"/>
                  </a:lnTo>
                  <a:lnTo>
                    <a:pt x="3035" y="1895"/>
                  </a:lnTo>
                  <a:lnTo>
                    <a:pt x="3035" y="1889"/>
                  </a:lnTo>
                  <a:lnTo>
                    <a:pt x="3042" y="1892"/>
                  </a:lnTo>
                  <a:lnTo>
                    <a:pt x="3068" y="1884"/>
                  </a:lnTo>
                  <a:lnTo>
                    <a:pt x="3068" y="1909"/>
                  </a:lnTo>
                  <a:lnTo>
                    <a:pt x="3862" y="2381"/>
                  </a:lnTo>
                  <a:lnTo>
                    <a:pt x="3862" y="6313"/>
                  </a:lnTo>
                  <a:lnTo>
                    <a:pt x="4177" y="6313"/>
                  </a:lnTo>
                  <a:lnTo>
                    <a:pt x="4177" y="6722"/>
                  </a:lnTo>
                  <a:lnTo>
                    <a:pt x="2865" y="6722"/>
                  </a:lnTo>
                  <a:lnTo>
                    <a:pt x="2661" y="6722"/>
                  </a:lnTo>
                  <a:lnTo>
                    <a:pt x="2661" y="6517"/>
                  </a:lnTo>
                  <a:lnTo>
                    <a:pt x="2661" y="2458"/>
                  </a:lnTo>
                  <a:lnTo>
                    <a:pt x="538" y="3202"/>
                  </a:lnTo>
                  <a:lnTo>
                    <a:pt x="538" y="6556"/>
                  </a:lnTo>
                  <a:lnTo>
                    <a:pt x="538" y="6759"/>
                  </a:lnTo>
                  <a:lnTo>
                    <a:pt x="334" y="6759"/>
                  </a:lnTo>
                  <a:lnTo>
                    <a:pt x="0" y="6759"/>
                  </a:lnTo>
                  <a:lnTo>
                    <a:pt x="0" y="6351"/>
                  </a:lnTo>
                  <a:close/>
                  <a:moveTo>
                    <a:pt x="776" y="6707"/>
                  </a:moveTo>
                  <a:lnTo>
                    <a:pt x="776" y="6707"/>
                  </a:lnTo>
                  <a:lnTo>
                    <a:pt x="1501" y="6707"/>
                  </a:lnTo>
                  <a:lnTo>
                    <a:pt x="2348" y="6707"/>
                  </a:lnTo>
                  <a:lnTo>
                    <a:pt x="2348" y="5989"/>
                  </a:lnTo>
                  <a:lnTo>
                    <a:pt x="1501" y="6044"/>
                  </a:lnTo>
                  <a:lnTo>
                    <a:pt x="776" y="6092"/>
                  </a:lnTo>
                  <a:lnTo>
                    <a:pt x="776" y="6707"/>
                  </a:lnTo>
                  <a:close/>
                  <a:moveTo>
                    <a:pt x="776" y="4048"/>
                  </a:moveTo>
                  <a:lnTo>
                    <a:pt x="776" y="4048"/>
                  </a:lnTo>
                  <a:lnTo>
                    <a:pt x="1501" y="3842"/>
                  </a:lnTo>
                  <a:lnTo>
                    <a:pt x="2348" y="3604"/>
                  </a:lnTo>
                  <a:lnTo>
                    <a:pt x="2348" y="2883"/>
                  </a:lnTo>
                  <a:lnTo>
                    <a:pt x="1501" y="3178"/>
                  </a:lnTo>
                  <a:lnTo>
                    <a:pt x="776" y="3431"/>
                  </a:lnTo>
                  <a:lnTo>
                    <a:pt x="776" y="4048"/>
                  </a:lnTo>
                  <a:close/>
                  <a:moveTo>
                    <a:pt x="776" y="4926"/>
                  </a:moveTo>
                  <a:lnTo>
                    <a:pt x="776" y="4926"/>
                  </a:lnTo>
                  <a:lnTo>
                    <a:pt x="1501" y="4788"/>
                  </a:lnTo>
                  <a:lnTo>
                    <a:pt x="2348" y="4628"/>
                  </a:lnTo>
                  <a:lnTo>
                    <a:pt x="2348" y="3909"/>
                  </a:lnTo>
                  <a:lnTo>
                    <a:pt x="1501" y="4124"/>
                  </a:lnTo>
                  <a:lnTo>
                    <a:pt x="776" y="4310"/>
                  </a:lnTo>
                  <a:lnTo>
                    <a:pt x="776" y="4926"/>
                  </a:lnTo>
                  <a:close/>
                  <a:moveTo>
                    <a:pt x="776" y="5811"/>
                  </a:moveTo>
                  <a:lnTo>
                    <a:pt x="776" y="5811"/>
                  </a:lnTo>
                  <a:lnTo>
                    <a:pt x="1501" y="5741"/>
                  </a:lnTo>
                  <a:lnTo>
                    <a:pt x="2348" y="5661"/>
                  </a:lnTo>
                  <a:lnTo>
                    <a:pt x="2348" y="4942"/>
                  </a:lnTo>
                  <a:lnTo>
                    <a:pt x="1501" y="5078"/>
                  </a:lnTo>
                  <a:lnTo>
                    <a:pt x="776" y="5194"/>
                  </a:lnTo>
                  <a:lnTo>
                    <a:pt x="776" y="5811"/>
                  </a:lnTo>
                  <a:close/>
                </a:path>
              </a:pathLst>
            </a:custGeom>
            <a:solidFill>
              <a:srgbClr val="27A3DC"/>
            </a:solidFill>
            <a:ln>
              <a:noFill/>
            </a:ln>
            <a:extLst/>
          </p:spPr>
          <p:txBody>
            <a:bodyPr anchor="ctr">
              <a:scene3d>
                <a:camera prst="orthographicFront"/>
                <a:lightRig rig="threePt" dir="t"/>
              </a:scene3d>
              <a:sp3d>
                <a:contourClr>
                  <a:srgbClr val="FFFFFF"/>
                </a:contourClr>
              </a:sp3d>
            </a:bodyPr>
            <a:lstStyle/>
            <a:p>
              <a:pPr algn="ctr">
                <a:defRPr/>
              </a:pPr>
              <a:endParaRPr lang="zh-CN" altLang="en-US">
                <a:solidFill>
                  <a:srgbClr val="FFFFFF"/>
                </a:solidFill>
              </a:endParaRPr>
            </a:p>
          </p:txBody>
        </p:sp>
      </p:grpSp>
      <p:sp>
        <p:nvSpPr>
          <p:cNvPr id="23" name="矩形 22"/>
          <p:cNvSpPr/>
          <p:nvPr/>
        </p:nvSpPr>
        <p:spPr>
          <a:xfrm>
            <a:off x="1075672" y="1665027"/>
            <a:ext cx="2249334" cy="400110"/>
          </a:xfrm>
          <a:prstGeom prst="rect">
            <a:avLst/>
          </a:prstGeom>
        </p:spPr>
        <p:txBody>
          <a:bodyPr wrap="none">
            <a:spAutoFit/>
          </a:bodyPr>
          <a:lstStyle/>
          <a:p>
            <a:pPr algn="ctr" eaLnBrk="0" hangingPunct="0"/>
            <a:r>
              <a:rPr lang="zh-CN" altLang="en-US" sz="2000" b="1" dirty="0">
                <a:solidFill>
                  <a:srgbClr val="1557AE"/>
                </a:solidFill>
                <a:latin typeface="Arial"/>
                <a:ea typeface="黑体" pitchFamily="49" charset="-122"/>
              </a:rPr>
              <a:t>做政府想做的事情</a:t>
            </a:r>
          </a:p>
        </p:txBody>
      </p:sp>
      <p:sp>
        <p:nvSpPr>
          <p:cNvPr id="24" name="矩形 23"/>
          <p:cNvSpPr/>
          <p:nvPr/>
        </p:nvSpPr>
        <p:spPr>
          <a:xfrm>
            <a:off x="1074187" y="2785467"/>
            <a:ext cx="2249334" cy="400110"/>
          </a:xfrm>
          <a:prstGeom prst="rect">
            <a:avLst/>
          </a:prstGeom>
        </p:spPr>
        <p:txBody>
          <a:bodyPr wrap="none">
            <a:spAutoFit/>
          </a:bodyPr>
          <a:lstStyle/>
          <a:p>
            <a:pPr algn="ctr" eaLnBrk="0" hangingPunct="0"/>
            <a:r>
              <a:rPr lang="zh-CN" altLang="en-US" sz="2000" b="1" dirty="0">
                <a:solidFill>
                  <a:srgbClr val="1557AE"/>
                </a:solidFill>
                <a:latin typeface="Arial"/>
                <a:ea typeface="黑体" pitchFamily="49" charset="-122"/>
              </a:rPr>
              <a:t>做高校难做的事情</a:t>
            </a:r>
          </a:p>
        </p:txBody>
      </p:sp>
      <p:sp>
        <p:nvSpPr>
          <p:cNvPr id="30" name="矩形 29"/>
          <p:cNvSpPr/>
          <p:nvPr/>
        </p:nvSpPr>
        <p:spPr>
          <a:xfrm>
            <a:off x="1074252" y="4226127"/>
            <a:ext cx="2249334" cy="400110"/>
          </a:xfrm>
          <a:prstGeom prst="rect">
            <a:avLst/>
          </a:prstGeom>
        </p:spPr>
        <p:txBody>
          <a:bodyPr wrap="none">
            <a:spAutoFit/>
          </a:bodyPr>
          <a:lstStyle/>
          <a:p>
            <a:pPr algn="ctr" eaLnBrk="0" hangingPunct="0"/>
            <a:r>
              <a:rPr lang="zh-CN" altLang="en-US" sz="2000" b="1" dirty="0">
                <a:solidFill>
                  <a:srgbClr val="1557AE"/>
                </a:solidFill>
                <a:latin typeface="Arial"/>
                <a:ea typeface="黑体" pitchFamily="49" charset="-122"/>
              </a:rPr>
              <a:t>做学生愿做的事情</a:t>
            </a:r>
          </a:p>
        </p:txBody>
      </p:sp>
      <p:grpSp>
        <p:nvGrpSpPr>
          <p:cNvPr id="7" name="组合 6"/>
          <p:cNvGrpSpPr/>
          <p:nvPr/>
        </p:nvGrpSpPr>
        <p:grpSpPr>
          <a:xfrm>
            <a:off x="471988" y="4093823"/>
            <a:ext cx="602199" cy="636535"/>
            <a:chOff x="675545" y="4046523"/>
            <a:chExt cx="1044000" cy="1044000"/>
          </a:xfrm>
        </p:grpSpPr>
        <p:sp>
          <p:nvSpPr>
            <p:cNvPr id="25" name="椭圆 24"/>
            <p:cNvSpPr>
              <a:spLocks noChangeAspect="1"/>
            </p:cNvSpPr>
            <p:nvPr/>
          </p:nvSpPr>
          <p:spPr>
            <a:xfrm>
              <a:off x="675545" y="4046523"/>
              <a:ext cx="1044000" cy="1044000"/>
            </a:xfrm>
            <a:prstGeom prst="ellipse">
              <a:avLst/>
            </a:prstGeom>
            <a:solidFill>
              <a:schemeClr val="bg1"/>
            </a:solidFill>
            <a:ln w="66675">
              <a:solidFill>
                <a:srgbClr val="EA832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KSO_Shape"/>
            <p:cNvSpPr>
              <a:spLocks/>
            </p:cNvSpPr>
            <p:nvPr/>
          </p:nvSpPr>
          <p:spPr bwMode="auto">
            <a:xfrm>
              <a:off x="899425" y="4233143"/>
              <a:ext cx="687553" cy="627489"/>
            </a:xfrm>
            <a:custGeom>
              <a:avLst/>
              <a:gdLst>
                <a:gd name="T0" fmla="*/ 1441147 w 3909"/>
                <a:gd name="T1" fmla="*/ 1741638 h 3818"/>
                <a:gd name="T2" fmla="*/ 1082357 w 3909"/>
                <a:gd name="T3" fmla="*/ 1382347 h 3818"/>
                <a:gd name="T4" fmla="*/ 1441147 w 3909"/>
                <a:gd name="T5" fmla="*/ 1023057 h 3818"/>
                <a:gd name="T6" fmla="*/ 1800397 w 3909"/>
                <a:gd name="T7" fmla="*/ 1382347 h 3818"/>
                <a:gd name="T8" fmla="*/ 1441147 w 3909"/>
                <a:gd name="T9" fmla="*/ 1741638 h 3818"/>
                <a:gd name="T10" fmla="*/ 1635971 w 3909"/>
                <a:gd name="T11" fmla="*/ 1502571 h 3818"/>
                <a:gd name="T12" fmla="*/ 1536947 w 3909"/>
                <a:gd name="T13" fmla="*/ 1421040 h 3818"/>
                <a:gd name="T14" fmla="*/ 1496416 w 3909"/>
                <a:gd name="T15" fmla="*/ 1411367 h 3818"/>
                <a:gd name="T16" fmla="*/ 1472005 w 3909"/>
                <a:gd name="T17" fmla="*/ 1206848 h 3818"/>
                <a:gd name="T18" fmla="*/ 1249086 w 3909"/>
                <a:gd name="T19" fmla="*/ 1216521 h 3818"/>
                <a:gd name="T20" fmla="*/ 1208094 w 3909"/>
                <a:gd name="T21" fmla="*/ 1329836 h 3818"/>
                <a:gd name="T22" fmla="*/ 1258758 w 3909"/>
                <a:gd name="T23" fmla="*/ 1439465 h 3818"/>
                <a:gd name="T24" fmla="*/ 1372521 w 3909"/>
                <a:gd name="T25" fmla="*/ 1480922 h 3818"/>
                <a:gd name="T26" fmla="*/ 1464636 w 3909"/>
                <a:gd name="T27" fmla="*/ 1445453 h 3818"/>
                <a:gd name="T28" fmla="*/ 1478453 w 3909"/>
                <a:gd name="T29" fmla="*/ 1485067 h 3818"/>
                <a:gd name="T30" fmla="*/ 1577478 w 3909"/>
                <a:gd name="T31" fmla="*/ 1566599 h 3818"/>
                <a:gd name="T32" fmla="*/ 1638734 w 3909"/>
                <a:gd name="T33" fmla="*/ 1563835 h 3818"/>
                <a:gd name="T34" fmla="*/ 1635971 w 3909"/>
                <a:gd name="T35" fmla="*/ 1502571 h 3818"/>
                <a:gd name="T36" fmla="*/ 1301592 w 3909"/>
                <a:gd name="T37" fmla="*/ 1392481 h 3818"/>
                <a:gd name="T38" fmla="*/ 1296065 w 3909"/>
                <a:gd name="T39" fmla="*/ 1259359 h 3818"/>
                <a:gd name="T40" fmla="*/ 1429172 w 3909"/>
                <a:gd name="T41" fmla="*/ 1253832 h 3818"/>
                <a:gd name="T42" fmla="*/ 1459570 w 3909"/>
                <a:gd name="T43" fmla="*/ 1319241 h 3818"/>
                <a:gd name="T44" fmla="*/ 1435159 w 3909"/>
                <a:gd name="T45" fmla="*/ 1386954 h 3818"/>
                <a:gd name="T46" fmla="*/ 1301592 w 3909"/>
                <a:gd name="T47" fmla="*/ 1392481 h 3818"/>
                <a:gd name="T48" fmla="*/ 723106 w 3909"/>
                <a:gd name="T49" fmla="*/ 1148808 h 3818"/>
                <a:gd name="T50" fmla="*/ 148766 w 3909"/>
                <a:gd name="T51" fmla="*/ 574404 h 3818"/>
                <a:gd name="T52" fmla="*/ 723106 w 3909"/>
                <a:gd name="T53" fmla="*/ 0 h 3818"/>
                <a:gd name="T54" fmla="*/ 1297446 w 3909"/>
                <a:gd name="T55" fmla="*/ 574404 h 3818"/>
                <a:gd name="T56" fmla="*/ 723106 w 3909"/>
                <a:gd name="T57" fmla="*/ 1148808 h 3818"/>
                <a:gd name="T58" fmla="*/ 628688 w 3909"/>
                <a:gd name="T59" fmla="*/ 156153 h 3818"/>
                <a:gd name="T60" fmla="*/ 282795 w 3909"/>
                <a:gd name="T61" fmla="*/ 574404 h 3818"/>
                <a:gd name="T62" fmla="*/ 723106 w 3909"/>
                <a:gd name="T63" fmla="*/ 1014765 h 3818"/>
                <a:gd name="T64" fmla="*/ 1163418 w 3909"/>
                <a:gd name="T65" fmla="*/ 574404 h 3818"/>
                <a:gd name="T66" fmla="*/ 628688 w 3909"/>
                <a:gd name="T67" fmla="*/ 156153 h 3818"/>
                <a:gd name="T68" fmla="*/ 366159 w 3909"/>
                <a:gd name="T69" fmla="*/ 1184737 h 3818"/>
                <a:gd name="T70" fmla="*/ 1019258 w 3909"/>
                <a:gd name="T71" fmla="*/ 1184737 h 3818"/>
                <a:gd name="T72" fmla="*/ 974121 w 3909"/>
                <a:gd name="T73" fmla="*/ 1383268 h 3818"/>
                <a:gd name="T74" fmla="*/ 1163879 w 3909"/>
                <a:gd name="T75" fmla="*/ 1758681 h 3818"/>
                <a:gd name="T76" fmla="*/ 0 w 3909"/>
                <a:gd name="T77" fmla="*/ 1758681 h 3818"/>
                <a:gd name="T78" fmla="*/ 184692 w 3909"/>
                <a:gd name="T79" fmla="*/ 1327993 h 3818"/>
                <a:gd name="T80" fmla="*/ 366159 w 3909"/>
                <a:gd name="T81" fmla="*/ 1184737 h 381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3909" h="3818">
                  <a:moveTo>
                    <a:pt x="3129" y="3781"/>
                  </a:moveTo>
                  <a:cubicBezTo>
                    <a:pt x="2698" y="3781"/>
                    <a:pt x="2350" y="3432"/>
                    <a:pt x="2350" y="3001"/>
                  </a:cubicBezTo>
                  <a:cubicBezTo>
                    <a:pt x="2350" y="2571"/>
                    <a:pt x="2698" y="2221"/>
                    <a:pt x="3129" y="2221"/>
                  </a:cubicBezTo>
                  <a:cubicBezTo>
                    <a:pt x="3560" y="2221"/>
                    <a:pt x="3909" y="2571"/>
                    <a:pt x="3909" y="3001"/>
                  </a:cubicBezTo>
                  <a:cubicBezTo>
                    <a:pt x="3909" y="3432"/>
                    <a:pt x="3560" y="3781"/>
                    <a:pt x="3129" y="3781"/>
                  </a:cubicBezTo>
                  <a:close/>
                  <a:moveTo>
                    <a:pt x="3552" y="3262"/>
                  </a:moveTo>
                  <a:cubicBezTo>
                    <a:pt x="3337" y="3085"/>
                    <a:pt x="3337" y="3085"/>
                    <a:pt x="3337" y="3085"/>
                  </a:cubicBezTo>
                  <a:cubicBezTo>
                    <a:pt x="3312" y="3063"/>
                    <a:pt x="3279" y="3056"/>
                    <a:pt x="3249" y="3064"/>
                  </a:cubicBezTo>
                  <a:cubicBezTo>
                    <a:pt x="3342" y="2926"/>
                    <a:pt x="3323" y="2736"/>
                    <a:pt x="3196" y="2620"/>
                  </a:cubicBezTo>
                  <a:cubicBezTo>
                    <a:pt x="3057" y="2493"/>
                    <a:pt x="2840" y="2502"/>
                    <a:pt x="2712" y="2641"/>
                  </a:cubicBezTo>
                  <a:cubicBezTo>
                    <a:pt x="2650" y="2708"/>
                    <a:pt x="2619" y="2796"/>
                    <a:pt x="2623" y="2887"/>
                  </a:cubicBezTo>
                  <a:cubicBezTo>
                    <a:pt x="2627" y="2979"/>
                    <a:pt x="2666" y="3063"/>
                    <a:pt x="2733" y="3125"/>
                  </a:cubicBezTo>
                  <a:cubicBezTo>
                    <a:pt x="2801" y="3187"/>
                    <a:pt x="2888" y="3218"/>
                    <a:pt x="2980" y="3215"/>
                  </a:cubicBezTo>
                  <a:cubicBezTo>
                    <a:pt x="3054" y="3211"/>
                    <a:pt x="3124" y="3185"/>
                    <a:pt x="3180" y="3138"/>
                  </a:cubicBezTo>
                  <a:cubicBezTo>
                    <a:pt x="3175" y="3169"/>
                    <a:pt x="3185" y="3202"/>
                    <a:pt x="3210" y="3224"/>
                  </a:cubicBezTo>
                  <a:cubicBezTo>
                    <a:pt x="3425" y="3401"/>
                    <a:pt x="3425" y="3401"/>
                    <a:pt x="3425" y="3401"/>
                  </a:cubicBezTo>
                  <a:cubicBezTo>
                    <a:pt x="3463" y="3436"/>
                    <a:pt x="3523" y="3433"/>
                    <a:pt x="3558" y="3395"/>
                  </a:cubicBezTo>
                  <a:cubicBezTo>
                    <a:pt x="3593" y="3357"/>
                    <a:pt x="3591" y="3297"/>
                    <a:pt x="3552" y="3262"/>
                  </a:cubicBezTo>
                  <a:close/>
                  <a:moveTo>
                    <a:pt x="2826" y="3023"/>
                  </a:moveTo>
                  <a:cubicBezTo>
                    <a:pt x="2743" y="2947"/>
                    <a:pt x="2737" y="2817"/>
                    <a:pt x="2814" y="2734"/>
                  </a:cubicBezTo>
                  <a:cubicBezTo>
                    <a:pt x="2890" y="2651"/>
                    <a:pt x="3020" y="2645"/>
                    <a:pt x="3103" y="2722"/>
                  </a:cubicBezTo>
                  <a:cubicBezTo>
                    <a:pt x="3143" y="2759"/>
                    <a:pt x="3167" y="2809"/>
                    <a:pt x="3169" y="2864"/>
                  </a:cubicBezTo>
                  <a:cubicBezTo>
                    <a:pt x="3171" y="2918"/>
                    <a:pt x="3152" y="2971"/>
                    <a:pt x="3116" y="3011"/>
                  </a:cubicBezTo>
                  <a:cubicBezTo>
                    <a:pt x="3039" y="3094"/>
                    <a:pt x="2909" y="3100"/>
                    <a:pt x="2826" y="3023"/>
                  </a:cubicBezTo>
                  <a:close/>
                  <a:moveTo>
                    <a:pt x="1570" y="2494"/>
                  </a:moveTo>
                  <a:cubicBezTo>
                    <a:pt x="881" y="2494"/>
                    <a:pt x="323" y="1936"/>
                    <a:pt x="323" y="1247"/>
                  </a:cubicBezTo>
                  <a:cubicBezTo>
                    <a:pt x="323" y="558"/>
                    <a:pt x="881" y="0"/>
                    <a:pt x="1570" y="0"/>
                  </a:cubicBezTo>
                  <a:cubicBezTo>
                    <a:pt x="2259" y="0"/>
                    <a:pt x="2817" y="558"/>
                    <a:pt x="2817" y="1247"/>
                  </a:cubicBezTo>
                  <a:cubicBezTo>
                    <a:pt x="2817" y="1936"/>
                    <a:pt x="2259" y="2494"/>
                    <a:pt x="1570" y="2494"/>
                  </a:cubicBezTo>
                  <a:close/>
                  <a:moveTo>
                    <a:pt x="1365" y="339"/>
                  </a:moveTo>
                  <a:cubicBezTo>
                    <a:pt x="983" y="476"/>
                    <a:pt x="1451" y="962"/>
                    <a:pt x="614" y="1247"/>
                  </a:cubicBezTo>
                  <a:cubicBezTo>
                    <a:pt x="614" y="1775"/>
                    <a:pt x="1042" y="2203"/>
                    <a:pt x="1570" y="2203"/>
                  </a:cubicBezTo>
                  <a:cubicBezTo>
                    <a:pt x="2098" y="2203"/>
                    <a:pt x="2526" y="1775"/>
                    <a:pt x="2526" y="1247"/>
                  </a:cubicBezTo>
                  <a:cubicBezTo>
                    <a:pt x="2039" y="846"/>
                    <a:pt x="1221" y="1031"/>
                    <a:pt x="1365" y="339"/>
                  </a:cubicBezTo>
                  <a:close/>
                  <a:moveTo>
                    <a:pt x="795" y="2572"/>
                  </a:moveTo>
                  <a:cubicBezTo>
                    <a:pt x="2213" y="2572"/>
                    <a:pt x="2213" y="2572"/>
                    <a:pt x="2213" y="2572"/>
                  </a:cubicBezTo>
                  <a:cubicBezTo>
                    <a:pt x="2151" y="2703"/>
                    <a:pt x="2115" y="2849"/>
                    <a:pt x="2115" y="3003"/>
                  </a:cubicBezTo>
                  <a:cubicBezTo>
                    <a:pt x="2115" y="3338"/>
                    <a:pt x="2278" y="3633"/>
                    <a:pt x="2527" y="3818"/>
                  </a:cubicBezTo>
                  <a:cubicBezTo>
                    <a:pt x="0" y="3818"/>
                    <a:pt x="0" y="3818"/>
                    <a:pt x="0" y="3818"/>
                  </a:cubicBezTo>
                  <a:cubicBezTo>
                    <a:pt x="401" y="2883"/>
                    <a:pt x="401" y="2883"/>
                    <a:pt x="401" y="2883"/>
                  </a:cubicBezTo>
                  <a:cubicBezTo>
                    <a:pt x="401" y="2883"/>
                    <a:pt x="487" y="2572"/>
                    <a:pt x="795" y="2572"/>
                  </a:cubicBezTo>
                  <a:close/>
                </a:path>
              </a:pathLst>
            </a:custGeom>
            <a:solidFill>
              <a:srgbClr val="EA832C"/>
            </a:solidFill>
            <a:ln>
              <a:noFill/>
            </a:ln>
          </p:spPr>
          <p:txBody>
            <a:bodyPr anchor="ctr" anchorCtr="1"/>
            <a:lstStyle/>
            <a:p>
              <a:endParaRPr lang="zh-CN" altLang="en-US"/>
            </a:p>
          </p:txBody>
        </p:sp>
      </p:grpSp>
      <p:grpSp>
        <p:nvGrpSpPr>
          <p:cNvPr id="6" name="组合 5"/>
          <p:cNvGrpSpPr/>
          <p:nvPr/>
        </p:nvGrpSpPr>
        <p:grpSpPr>
          <a:xfrm>
            <a:off x="464634" y="2659252"/>
            <a:ext cx="609553" cy="630446"/>
            <a:chOff x="1544213" y="2662799"/>
            <a:chExt cx="864000" cy="864000"/>
          </a:xfrm>
        </p:grpSpPr>
        <p:sp>
          <p:nvSpPr>
            <p:cNvPr id="28" name="椭圆 27"/>
            <p:cNvSpPr>
              <a:spLocks noChangeAspect="1"/>
            </p:cNvSpPr>
            <p:nvPr/>
          </p:nvSpPr>
          <p:spPr>
            <a:xfrm>
              <a:off x="1544213" y="2662799"/>
              <a:ext cx="864000" cy="864000"/>
            </a:xfrm>
            <a:prstGeom prst="ellipse">
              <a:avLst/>
            </a:prstGeom>
            <a:solidFill>
              <a:schemeClr val="bg1"/>
            </a:solidFill>
            <a:ln w="66675">
              <a:solidFill>
                <a:srgbClr val="CD35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KSO_Shape"/>
            <p:cNvSpPr>
              <a:spLocks/>
            </p:cNvSpPr>
            <p:nvPr/>
          </p:nvSpPr>
          <p:spPr bwMode="auto">
            <a:xfrm>
              <a:off x="1788460" y="2917555"/>
              <a:ext cx="376236" cy="356575"/>
            </a:xfrm>
            <a:custGeom>
              <a:avLst/>
              <a:gdLst>
                <a:gd name="T0" fmla="*/ 2147483646 w 5578"/>
                <a:gd name="T1" fmla="*/ 2147483646 h 4783"/>
                <a:gd name="T2" fmla="*/ 2147483646 w 5578"/>
                <a:gd name="T3" fmla="*/ 2147483646 h 4783"/>
                <a:gd name="T4" fmla="*/ 1195053493 w 5578"/>
                <a:gd name="T5" fmla="*/ 2147483646 h 4783"/>
                <a:gd name="T6" fmla="*/ 2147483646 w 5578"/>
                <a:gd name="T7" fmla="*/ 2147483646 h 4783"/>
                <a:gd name="T8" fmla="*/ 0 w 5578"/>
                <a:gd name="T9" fmla="*/ 2147483646 h 4783"/>
                <a:gd name="T10" fmla="*/ 2147483646 w 5578"/>
                <a:gd name="T11" fmla="*/ 2147483646 h 4783"/>
                <a:gd name="T12" fmla="*/ 2147483646 w 5578"/>
                <a:gd name="T13" fmla="*/ 2147483646 h 4783"/>
                <a:gd name="T14" fmla="*/ 2147483646 w 5578"/>
                <a:gd name="T15" fmla="*/ 2147483646 h 4783"/>
                <a:gd name="T16" fmla="*/ 2147483646 w 5578"/>
                <a:gd name="T17" fmla="*/ 0 h 4783"/>
                <a:gd name="T18" fmla="*/ 2147483646 w 5578"/>
                <a:gd name="T19" fmla="*/ 2147483646 h 4783"/>
                <a:gd name="T20" fmla="*/ 2147483646 w 5578"/>
                <a:gd name="T21" fmla="*/ 2147483646 h 4783"/>
                <a:gd name="T22" fmla="*/ 2147483646 w 5578"/>
                <a:gd name="T23" fmla="*/ 2147483646 h 4783"/>
                <a:gd name="T24" fmla="*/ 2147483646 w 5578"/>
                <a:gd name="T25" fmla="*/ 2147483646 h 4783"/>
                <a:gd name="T26" fmla="*/ 2147483646 w 5578"/>
                <a:gd name="T27" fmla="*/ 2147483646 h 4783"/>
                <a:gd name="T28" fmla="*/ 2147483646 w 5578"/>
                <a:gd name="T29" fmla="*/ 2147483646 h 4783"/>
                <a:gd name="T30" fmla="*/ 2147483646 w 5578"/>
                <a:gd name="T31" fmla="*/ 2147483646 h 4783"/>
                <a:gd name="T32" fmla="*/ 2147483646 w 5578"/>
                <a:gd name="T33" fmla="*/ 2147483646 h 4783"/>
                <a:gd name="T34" fmla="*/ 2147483646 w 5578"/>
                <a:gd name="T35" fmla="*/ 2147483646 h 4783"/>
                <a:gd name="T36" fmla="*/ 2147483646 w 5578"/>
                <a:gd name="T37" fmla="*/ 2147483646 h 4783"/>
                <a:gd name="T38" fmla="*/ 2147483646 w 5578"/>
                <a:gd name="T39" fmla="*/ 2147483646 h 4783"/>
                <a:gd name="T40" fmla="*/ 2147483646 w 5578"/>
                <a:gd name="T41" fmla="*/ 2147483646 h 4783"/>
                <a:gd name="T42" fmla="*/ 2147483646 w 5578"/>
                <a:gd name="T43" fmla="*/ 2147483646 h 4783"/>
                <a:gd name="T44" fmla="*/ 2147483646 w 5578"/>
                <a:gd name="T45" fmla="*/ 2147483646 h 4783"/>
                <a:gd name="T46" fmla="*/ 2147483646 w 5578"/>
                <a:gd name="T47" fmla="*/ 2147483646 h 4783"/>
                <a:gd name="T48" fmla="*/ 2147483646 w 5578"/>
                <a:gd name="T49" fmla="*/ 2147483646 h 4783"/>
                <a:gd name="T50" fmla="*/ 2147483646 w 5578"/>
                <a:gd name="T51" fmla="*/ 2147483646 h 4783"/>
                <a:gd name="T52" fmla="*/ 2147483646 w 5578"/>
                <a:gd name="T53" fmla="*/ 2147483646 h 4783"/>
                <a:gd name="T54" fmla="*/ 2147483646 w 5578"/>
                <a:gd name="T55" fmla="*/ 2147483646 h 4783"/>
                <a:gd name="T56" fmla="*/ 2147483646 w 5578"/>
                <a:gd name="T57" fmla="*/ 2147483646 h 4783"/>
                <a:gd name="T58" fmla="*/ 2147483646 w 5578"/>
                <a:gd name="T59" fmla="*/ 2147483646 h 4783"/>
                <a:gd name="T60" fmla="*/ 2147483646 w 5578"/>
                <a:gd name="T61" fmla="*/ 2147483646 h 4783"/>
                <a:gd name="T62" fmla="*/ 2147483646 w 5578"/>
                <a:gd name="T63" fmla="*/ 2147483646 h 4783"/>
                <a:gd name="T64" fmla="*/ 2147483646 w 5578"/>
                <a:gd name="T65" fmla="*/ 2147483646 h 4783"/>
                <a:gd name="T66" fmla="*/ 2147483646 w 5578"/>
                <a:gd name="T67" fmla="*/ 2147483646 h 4783"/>
                <a:gd name="T68" fmla="*/ 2147483646 w 5578"/>
                <a:gd name="T69" fmla="*/ 2147483646 h 4783"/>
                <a:gd name="T70" fmla="*/ 2147483646 w 5578"/>
                <a:gd name="T71" fmla="*/ 2147483646 h 4783"/>
                <a:gd name="T72" fmla="*/ 2147483646 w 5578"/>
                <a:gd name="T73" fmla="*/ 2147483646 h 4783"/>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5578" h="4783">
                  <a:moveTo>
                    <a:pt x="5217" y="1393"/>
                  </a:moveTo>
                  <a:lnTo>
                    <a:pt x="5217" y="4527"/>
                  </a:lnTo>
                  <a:lnTo>
                    <a:pt x="5578" y="4527"/>
                  </a:lnTo>
                  <a:lnTo>
                    <a:pt x="5578" y="4783"/>
                  </a:lnTo>
                  <a:lnTo>
                    <a:pt x="30" y="4783"/>
                  </a:lnTo>
                  <a:lnTo>
                    <a:pt x="30" y="4527"/>
                  </a:lnTo>
                  <a:lnTo>
                    <a:pt x="359" y="4527"/>
                  </a:lnTo>
                  <a:lnTo>
                    <a:pt x="359" y="1393"/>
                  </a:lnTo>
                  <a:lnTo>
                    <a:pt x="124" y="1393"/>
                  </a:lnTo>
                  <a:lnTo>
                    <a:pt x="0" y="1228"/>
                  </a:lnTo>
                  <a:lnTo>
                    <a:pt x="394" y="473"/>
                  </a:lnTo>
                  <a:lnTo>
                    <a:pt x="2359" y="472"/>
                  </a:lnTo>
                  <a:lnTo>
                    <a:pt x="2774" y="472"/>
                  </a:lnTo>
                  <a:lnTo>
                    <a:pt x="3190" y="472"/>
                  </a:lnTo>
                  <a:lnTo>
                    <a:pt x="3797" y="472"/>
                  </a:lnTo>
                  <a:lnTo>
                    <a:pt x="3797" y="0"/>
                  </a:lnTo>
                  <a:lnTo>
                    <a:pt x="4269" y="0"/>
                  </a:lnTo>
                  <a:lnTo>
                    <a:pt x="4269" y="472"/>
                  </a:lnTo>
                  <a:lnTo>
                    <a:pt x="5155" y="473"/>
                  </a:lnTo>
                  <a:lnTo>
                    <a:pt x="5548" y="1228"/>
                  </a:lnTo>
                  <a:lnTo>
                    <a:pt x="5424" y="1393"/>
                  </a:lnTo>
                  <a:lnTo>
                    <a:pt x="5217" y="1393"/>
                  </a:lnTo>
                  <a:close/>
                  <a:moveTo>
                    <a:pt x="3307" y="4527"/>
                  </a:moveTo>
                  <a:lnTo>
                    <a:pt x="3307" y="3004"/>
                  </a:lnTo>
                  <a:lnTo>
                    <a:pt x="2322" y="3004"/>
                  </a:lnTo>
                  <a:lnTo>
                    <a:pt x="2322" y="4527"/>
                  </a:lnTo>
                  <a:lnTo>
                    <a:pt x="3307" y="4527"/>
                  </a:lnTo>
                  <a:close/>
                  <a:moveTo>
                    <a:pt x="1922" y="1674"/>
                  </a:moveTo>
                  <a:lnTo>
                    <a:pt x="1922" y="1674"/>
                  </a:lnTo>
                  <a:lnTo>
                    <a:pt x="1922" y="2588"/>
                  </a:lnTo>
                  <a:lnTo>
                    <a:pt x="2611" y="2588"/>
                  </a:lnTo>
                  <a:lnTo>
                    <a:pt x="2611" y="1674"/>
                  </a:lnTo>
                  <a:lnTo>
                    <a:pt x="1922" y="1674"/>
                  </a:lnTo>
                  <a:close/>
                  <a:moveTo>
                    <a:pt x="833" y="3015"/>
                  </a:moveTo>
                  <a:lnTo>
                    <a:pt x="833" y="3929"/>
                  </a:lnTo>
                  <a:lnTo>
                    <a:pt x="1523" y="3929"/>
                  </a:lnTo>
                  <a:lnTo>
                    <a:pt x="1523" y="3015"/>
                  </a:lnTo>
                  <a:lnTo>
                    <a:pt x="833" y="3015"/>
                  </a:lnTo>
                  <a:close/>
                  <a:moveTo>
                    <a:pt x="4099" y="3015"/>
                  </a:moveTo>
                  <a:lnTo>
                    <a:pt x="4099" y="3929"/>
                  </a:lnTo>
                  <a:lnTo>
                    <a:pt x="4789" y="3929"/>
                  </a:lnTo>
                  <a:lnTo>
                    <a:pt x="4789" y="3015"/>
                  </a:lnTo>
                  <a:lnTo>
                    <a:pt x="4099" y="3015"/>
                  </a:lnTo>
                  <a:close/>
                  <a:moveTo>
                    <a:pt x="833" y="1674"/>
                  </a:moveTo>
                  <a:lnTo>
                    <a:pt x="833" y="2588"/>
                  </a:lnTo>
                  <a:lnTo>
                    <a:pt x="1523" y="2588"/>
                  </a:lnTo>
                  <a:lnTo>
                    <a:pt x="1523" y="1674"/>
                  </a:lnTo>
                  <a:lnTo>
                    <a:pt x="833" y="1674"/>
                  </a:lnTo>
                  <a:close/>
                  <a:moveTo>
                    <a:pt x="3011" y="1674"/>
                  </a:moveTo>
                  <a:lnTo>
                    <a:pt x="3011" y="1674"/>
                  </a:lnTo>
                  <a:lnTo>
                    <a:pt x="3011" y="2588"/>
                  </a:lnTo>
                  <a:lnTo>
                    <a:pt x="3700" y="2588"/>
                  </a:lnTo>
                  <a:lnTo>
                    <a:pt x="3700" y="1674"/>
                  </a:lnTo>
                  <a:lnTo>
                    <a:pt x="3011" y="1674"/>
                  </a:lnTo>
                  <a:close/>
                  <a:moveTo>
                    <a:pt x="4099" y="1674"/>
                  </a:moveTo>
                  <a:lnTo>
                    <a:pt x="4099" y="2588"/>
                  </a:lnTo>
                  <a:lnTo>
                    <a:pt x="4789" y="2588"/>
                  </a:lnTo>
                  <a:lnTo>
                    <a:pt x="4789" y="1674"/>
                  </a:lnTo>
                  <a:lnTo>
                    <a:pt x="4099" y="1674"/>
                  </a:lnTo>
                  <a:close/>
                </a:path>
              </a:pathLst>
            </a:custGeom>
            <a:solidFill>
              <a:srgbClr val="CD3552"/>
            </a:solidFill>
            <a:ln>
              <a:noFill/>
            </a:ln>
            <a:extLst/>
          </p:spPr>
          <p:txBody>
            <a:bodyPr anchor="ctr">
              <a:scene3d>
                <a:camera prst="orthographicFront"/>
                <a:lightRig rig="threePt" dir="t"/>
              </a:scene3d>
              <a:sp3d>
                <a:contourClr>
                  <a:srgbClr val="FFFFFF"/>
                </a:contourClr>
              </a:sp3d>
            </a:bodyPr>
            <a:lstStyle/>
            <a:p>
              <a:pPr algn="ctr">
                <a:defRPr/>
              </a:pPr>
              <a:endParaRPr lang="zh-CN" altLang="en-US">
                <a:solidFill>
                  <a:srgbClr val="FFFFFF"/>
                </a:solidFill>
              </a:endParaRPr>
            </a:p>
          </p:txBody>
        </p:sp>
      </p:grpSp>
      <p:cxnSp>
        <p:nvCxnSpPr>
          <p:cNvPr id="27" name="直接连接符 26"/>
          <p:cNvCxnSpPr/>
          <p:nvPr/>
        </p:nvCxnSpPr>
        <p:spPr>
          <a:xfrm flipV="1">
            <a:off x="372474" y="4848317"/>
            <a:ext cx="2791555" cy="10205"/>
          </a:xfrm>
          <a:prstGeom prst="line">
            <a:avLst/>
          </a:prstGeom>
          <a:ln w="15875">
            <a:solidFill>
              <a:schemeClr val="bg1">
                <a:lumMod val="50000"/>
              </a:schemeClr>
            </a:solidFill>
            <a:prstDash val="sysDash"/>
            <a:headEnd type="ova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flipV="1">
            <a:off x="372474" y="2281236"/>
            <a:ext cx="2791555" cy="10205"/>
          </a:xfrm>
          <a:prstGeom prst="line">
            <a:avLst/>
          </a:prstGeom>
          <a:ln w="15875">
            <a:solidFill>
              <a:schemeClr val="bg1">
                <a:lumMod val="50000"/>
              </a:schemeClr>
            </a:solidFill>
            <a:prstDash val="sysDash"/>
            <a:headEnd type="oval"/>
          </a:ln>
        </p:spPr>
        <p:style>
          <a:lnRef idx="1">
            <a:schemeClr val="accent1"/>
          </a:lnRef>
          <a:fillRef idx="0">
            <a:schemeClr val="accent1"/>
          </a:fillRef>
          <a:effectRef idx="0">
            <a:schemeClr val="accent1"/>
          </a:effectRef>
          <a:fontRef idx="minor">
            <a:schemeClr val="tx1"/>
          </a:fontRef>
        </p:style>
      </p:cxnSp>
      <p:sp>
        <p:nvSpPr>
          <p:cNvPr id="34" name="矩形 33"/>
          <p:cNvSpPr/>
          <p:nvPr/>
        </p:nvSpPr>
        <p:spPr>
          <a:xfrm>
            <a:off x="466119" y="195479"/>
            <a:ext cx="6364243" cy="584775"/>
          </a:xfrm>
          <a:prstGeom prst="rect">
            <a:avLst/>
          </a:prstGeom>
        </p:spPr>
        <p:txBody>
          <a:bodyPr wrap="none">
            <a:spAutoFit/>
          </a:bodyPr>
          <a:lstStyle/>
          <a:p>
            <a:pPr lvl="0"/>
            <a:r>
              <a:rPr lang="zh-CN" altLang="en-US" sz="3200" b="1" dirty="0">
                <a:solidFill>
                  <a:srgbClr val="1557AE"/>
                </a:solidFill>
                <a:latin typeface="+mn-ea"/>
                <a:ea typeface="+mn-ea"/>
              </a:rPr>
              <a:t>公共服务体系存在的三大核心价值</a:t>
            </a:r>
          </a:p>
        </p:txBody>
      </p:sp>
      <p:sp>
        <p:nvSpPr>
          <p:cNvPr id="35" name="灯片编号占位符 3"/>
          <p:cNvSpPr txBox="1">
            <a:spLocks/>
          </p:cNvSpPr>
          <p:nvPr/>
        </p:nvSpPr>
        <p:spPr>
          <a:xfrm>
            <a:off x="8824913" y="5297488"/>
            <a:ext cx="319087" cy="303212"/>
          </a:xfrm>
          <a:prstGeom prst="rect">
            <a:avLst/>
          </a:prstGeom>
        </p:spPr>
        <p:txBody>
          <a:bodyPr vert="horz" lIns="91440" tIns="45720" rIns="91440" bIns="45720" rtlCol="0" anchor="ctr"/>
          <a:lstStyle>
            <a:defPPr>
              <a:defRPr lang="zh-CN"/>
            </a:defPPr>
            <a:lvl1pPr algn="r" rtl="0" fontAlgn="base">
              <a:spcBef>
                <a:spcPct val="0"/>
              </a:spcBef>
              <a:spcAft>
                <a:spcPct val="0"/>
              </a:spcAft>
              <a:defRPr sz="900" kern="1200">
                <a:solidFill>
                  <a:schemeClr val="tx1">
                    <a:tint val="75000"/>
                  </a:schemeClr>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fld id="{19701F68-65C3-4783-B9A8-1225719AEFE2}" type="slidenum">
              <a:rPr lang="zh-CN" altLang="en-US" smtClean="0"/>
              <a:pPr/>
              <a:t>12</a:t>
            </a:fld>
            <a:endParaRPr lang="zh-CN" altLang="en-US" dirty="0"/>
          </a:p>
        </p:txBody>
      </p:sp>
    </p:spTree>
    <p:extLst>
      <p:ext uri="{BB962C8B-B14F-4D97-AF65-F5344CB8AC3E}">
        <p14:creationId xmlns:p14="http://schemas.microsoft.com/office/powerpoint/2010/main" val="1983381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2"/>
          <p:cNvSpPr txBox="1">
            <a:spLocks noChangeArrowheads="1"/>
          </p:cNvSpPr>
          <p:nvPr/>
        </p:nvSpPr>
        <p:spPr>
          <a:xfrm>
            <a:off x="3843832" y="4280872"/>
            <a:ext cx="5012599" cy="1080495"/>
          </a:xfrm>
          <a:prstGeom prst="rect">
            <a:avLst/>
          </a:prstGeom>
        </p:spPr>
        <p:txBody>
          <a:bodyPr/>
          <a:lstStyle/>
          <a:p>
            <a:pPr>
              <a:lnSpc>
                <a:spcPct val="150000"/>
              </a:lnSpc>
              <a:spcBef>
                <a:spcPts val="600"/>
              </a:spcBef>
            </a:pPr>
            <a:r>
              <a:rPr lang="zh-CN" altLang="en-US" sz="2400" b="1" dirty="0">
                <a:solidFill>
                  <a:srgbClr val="C00000"/>
                </a:solidFill>
                <a:latin typeface="+mn-lt"/>
                <a:ea typeface="黑体" panose="02010609060101010101" pitchFamily="49" charset="-122"/>
                <a:cs typeface="Microsoft YaHei" charset="0"/>
              </a:rPr>
              <a:t>区域化</a:t>
            </a:r>
            <a:endParaRPr lang="en-US" altLang="zh-CN" sz="2400" b="1" dirty="0">
              <a:solidFill>
                <a:srgbClr val="C00000"/>
              </a:solidFill>
              <a:latin typeface="+mn-lt"/>
              <a:ea typeface="黑体" panose="02010609060101010101" pitchFamily="49" charset="-122"/>
              <a:cs typeface="Microsoft YaHei" charset="0"/>
            </a:endParaRPr>
          </a:p>
          <a:p>
            <a:pPr>
              <a:spcBef>
                <a:spcPts val="600"/>
              </a:spcBef>
            </a:pPr>
            <a:r>
              <a:rPr lang="zh-CN" altLang="en-US" sz="2000" dirty="0">
                <a:solidFill>
                  <a:schemeClr val="accent1">
                    <a:lumMod val="50000"/>
                  </a:schemeClr>
                </a:solidFill>
                <a:latin typeface="+mn-lt"/>
                <a:ea typeface="黑体" panose="02010609060101010101" pitchFamily="49" charset="-122"/>
                <a:cs typeface="Microsoft YaHei" charset="0"/>
              </a:rPr>
              <a:t>一地一策，精准扶贫，满足老百姓的需要</a:t>
            </a:r>
          </a:p>
          <a:p>
            <a:pPr indent="304800">
              <a:lnSpc>
                <a:spcPct val="150000"/>
              </a:lnSpc>
              <a:spcBef>
                <a:spcPts val="600"/>
              </a:spcBef>
            </a:pPr>
            <a:endParaRPr lang="zh-CN" altLang="en-US" dirty="0">
              <a:latin typeface="+mn-lt"/>
              <a:ea typeface="Microsoft YaHei" charset="0"/>
              <a:cs typeface="Microsoft YaHei" charset="0"/>
            </a:endParaRPr>
          </a:p>
        </p:txBody>
      </p:sp>
      <p:sp>
        <p:nvSpPr>
          <p:cNvPr id="43" name="空心弧 42"/>
          <p:cNvSpPr/>
          <p:nvPr/>
        </p:nvSpPr>
        <p:spPr>
          <a:xfrm rot="11297752">
            <a:off x="946337" y="2470519"/>
            <a:ext cx="1364552" cy="1364033"/>
          </a:xfrm>
          <a:prstGeom prst="blockArc">
            <a:avLst>
              <a:gd name="adj1" fmla="val 5997684"/>
              <a:gd name="adj2" fmla="val 1412412"/>
              <a:gd name="adj3" fmla="val 18815"/>
            </a:avLst>
          </a:prstGeom>
          <a:gradFill flip="none" rotWithShape="1">
            <a:gsLst>
              <a:gs pos="1000">
                <a:srgbClr val="3C3087"/>
              </a:gs>
              <a:gs pos="100000">
                <a:srgbClr val="27A3DC"/>
              </a:gs>
            </a:gsLst>
            <a:lin ang="5400000" scaled="1"/>
            <a:tileRect/>
          </a:gradFill>
          <a:ln w="12700" cap="flat" cmpd="sng" algn="ctr">
            <a:noFill/>
            <a:prstDash val="solid"/>
            <a:round/>
            <a:headEnd type="none" w="med" len="med"/>
            <a:tailEnd type="none" w="med" len="med"/>
          </a:ln>
          <a:effectLst>
            <a:outerShdw blurRad="76200" dist="63500" dir="10800000" sx="101000" sy="101000" algn="r" rotWithShape="0">
              <a:prstClr val="black">
                <a:alpha val="41000"/>
              </a:prstClr>
            </a:outerShdw>
          </a:effectLst>
        </p:spPr>
        <p:txBody>
          <a:bodyPr vert="horz" wrap="square" lIns="91440" tIns="45720" rIns="91440" bIns="45720" numCol="1" rtlCol="0" anchor="t" anchorCtr="0" compatLnSpc="1">
            <a:prstTxWarp prst="textNoShape">
              <a:avLst/>
            </a:prstTxWarp>
          </a:bodyPr>
          <a:lstStyle/>
          <a:p>
            <a:endParaRPr lang="zh-CN" altLang="en-US">
              <a:solidFill>
                <a:schemeClr val="tx1"/>
              </a:solidFill>
              <a:latin typeface="+mn-lt"/>
              <a:ea typeface="Heiti SC Light" charset="0"/>
              <a:cs typeface="Heiti SC Light" charset="0"/>
            </a:endParaRPr>
          </a:p>
        </p:txBody>
      </p:sp>
      <p:sp>
        <p:nvSpPr>
          <p:cNvPr id="44" name="空心弧 43"/>
          <p:cNvSpPr>
            <a:spLocks noChangeAspect="1"/>
          </p:cNvSpPr>
          <p:nvPr/>
        </p:nvSpPr>
        <p:spPr>
          <a:xfrm rot="20441400">
            <a:off x="592769" y="2117085"/>
            <a:ext cx="2071688" cy="2070900"/>
          </a:xfrm>
          <a:prstGeom prst="blockArc">
            <a:avLst>
              <a:gd name="adj1" fmla="val 6569697"/>
              <a:gd name="adj2" fmla="val 1201319"/>
              <a:gd name="adj3" fmla="val 12788"/>
            </a:avLst>
          </a:prstGeom>
          <a:gradFill flip="none" rotWithShape="1">
            <a:gsLst>
              <a:gs pos="0">
                <a:srgbClr val="EA832C"/>
              </a:gs>
              <a:gs pos="100000">
                <a:srgbClr val="C51F53"/>
              </a:gs>
            </a:gsLst>
            <a:lin ang="16200000" scaled="1"/>
            <a:tileRect/>
          </a:gradFill>
          <a:ln w="12700" cap="flat" cmpd="sng" algn="ctr">
            <a:noFill/>
            <a:prstDash val="solid"/>
            <a:round/>
            <a:headEnd type="none" w="med" len="med"/>
            <a:tailEnd type="none" w="med" len="med"/>
          </a:ln>
          <a:effectLst>
            <a:outerShdw blurRad="38100" dist="25400" sx="102000" sy="102000" algn="ctr" rotWithShape="0">
              <a:schemeClr val="tx1">
                <a:lumMod val="75000"/>
                <a:lumOff val="25000"/>
                <a:alpha val="40000"/>
              </a:schemeClr>
            </a:outerShdw>
          </a:effectLst>
        </p:spPr>
        <p:txBody>
          <a:bodyPr vert="horz" wrap="square" lIns="91440" tIns="45720" rIns="91440" bIns="45720" numCol="1" rtlCol="0" anchor="t" anchorCtr="0" compatLnSpc="1">
            <a:prstTxWarp prst="textNoShape">
              <a:avLst/>
            </a:prstTxWarp>
          </a:bodyPr>
          <a:lstStyle/>
          <a:p>
            <a:endParaRPr lang="zh-CN" altLang="en-US">
              <a:solidFill>
                <a:schemeClr val="tx1"/>
              </a:solidFill>
              <a:latin typeface="+mn-lt"/>
              <a:ea typeface="Heiti SC Light" charset="0"/>
              <a:cs typeface="Heiti SC Light" charset="0"/>
            </a:endParaRPr>
          </a:p>
        </p:txBody>
      </p:sp>
      <p:sp>
        <p:nvSpPr>
          <p:cNvPr id="45" name="空心弧 44"/>
          <p:cNvSpPr>
            <a:spLocks noChangeAspect="1"/>
          </p:cNvSpPr>
          <p:nvPr/>
        </p:nvSpPr>
        <p:spPr>
          <a:xfrm rot="17156505">
            <a:off x="245781" y="1769082"/>
            <a:ext cx="2761200" cy="2762250"/>
          </a:xfrm>
          <a:prstGeom prst="blockArc">
            <a:avLst>
              <a:gd name="adj1" fmla="val 3973356"/>
              <a:gd name="adj2" fmla="val 21543974"/>
              <a:gd name="adj3" fmla="val 9211"/>
            </a:avLst>
          </a:prstGeom>
          <a:gradFill flip="none" rotWithShape="1">
            <a:gsLst>
              <a:gs pos="1000">
                <a:srgbClr val="3C3087"/>
              </a:gs>
              <a:gs pos="100000">
                <a:srgbClr val="27A3DC"/>
              </a:gs>
            </a:gsLst>
            <a:lin ang="5400000" scaled="1"/>
            <a:tileRect/>
          </a:gradFill>
          <a:ln w="12700" cap="flat" cmpd="sng" algn="ctr">
            <a:noFill/>
            <a:prstDash val="solid"/>
            <a:round/>
            <a:headEnd type="none" w="med" len="med"/>
            <a:tailEnd type="none" w="med" len="med"/>
          </a:ln>
          <a:effectLst>
            <a:outerShdw blurRad="76200" dist="63500" dir="10800000" sx="101000" sy="101000" algn="r" rotWithShape="0">
              <a:prstClr val="black">
                <a:alpha val="41000"/>
              </a:prstClr>
            </a:outerShdw>
          </a:effectLst>
        </p:spPr>
        <p:txBody>
          <a:bodyPr vert="horz" wrap="square" lIns="91440" tIns="45720" rIns="91440" bIns="45720" numCol="1" rtlCol="0" anchor="t" anchorCtr="0" compatLnSpc="1">
            <a:prstTxWarp prst="textNoShape">
              <a:avLst/>
            </a:prstTxWarp>
          </a:bodyPr>
          <a:lstStyle/>
          <a:p>
            <a:endParaRPr lang="zh-CN" altLang="en-US">
              <a:solidFill>
                <a:schemeClr val="tx1"/>
              </a:solidFill>
              <a:latin typeface="+mn-lt"/>
              <a:ea typeface="Heiti SC Light" charset="0"/>
              <a:cs typeface="Heiti SC Light" charset="0"/>
            </a:endParaRPr>
          </a:p>
        </p:txBody>
      </p:sp>
      <p:grpSp>
        <p:nvGrpSpPr>
          <p:cNvPr id="46" name="组合 45"/>
          <p:cNvGrpSpPr/>
          <p:nvPr/>
        </p:nvGrpSpPr>
        <p:grpSpPr>
          <a:xfrm>
            <a:off x="2543137" y="4100992"/>
            <a:ext cx="1179913" cy="500655"/>
            <a:chOff x="2771898" y="4586033"/>
            <a:chExt cx="1870450" cy="795517"/>
          </a:xfrm>
        </p:grpSpPr>
        <p:cxnSp>
          <p:nvCxnSpPr>
            <p:cNvPr id="47" name="直接连接符 46"/>
            <p:cNvCxnSpPr/>
            <p:nvPr userDrawn="1"/>
          </p:nvCxnSpPr>
          <p:spPr>
            <a:xfrm>
              <a:off x="3562348" y="5381550"/>
              <a:ext cx="1080000" cy="0"/>
            </a:xfrm>
            <a:prstGeom prst="line">
              <a:avLst/>
            </a:prstGeom>
            <a:ln w="38100">
              <a:solidFill>
                <a:schemeClr val="bg1">
                  <a:lumMod val="50000"/>
                </a:schemeClr>
              </a:solidFill>
              <a:prstDash val="sysDash"/>
              <a:headEnd type="none" w="sm" len="sm"/>
              <a:tailEnd type="oval" w="sm" len="sm"/>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userDrawn="1"/>
          </p:nvCxnSpPr>
          <p:spPr>
            <a:xfrm>
              <a:off x="2771898" y="4586033"/>
              <a:ext cx="790450" cy="784321"/>
            </a:xfrm>
            <a:prstGeom prst="line">
              <a:avLst/>
            </a:prstGeom>
            <a:ln w="38100">
              <a:solidFill>
                <a:schemeClr val="bg1">
                  <a:lumMod val="50000"/>
                </a:schemeClr>
              </a:solidFill>
              <a:prstDash val="sysDash"/>
              <a:headEnd type="oval" w="sm" len="sm"/>
              <a:tailEnd type="none"/>
            </a:ln>
          </p:spPr>
          <p:style>
            <a:lnRef idx="1">
              <a:schemeClr val="accent1"/>
            </a:lnRef>
            <a:fillRef idx="0">
              <a:schemeClr val="accent1"/>
            </a:fillRef>
            <a:effectRef idx="0">
              <a:schemeClr val="accent1"/>
            </a:effectRef>
            <a:fontRef idx="minor">
              <a:schemeClr val="tx1"/>
            </a:fontRef>
          </p:style>
        </p:cxnSp>
      </p:grpSp>
      <p:grpSp>
        <p:nvGrpSpPr>
          <p:cNvPr id="49" name="组合 48"/>
          <p:cNvGrpSpPr/>
          <p:nvPr/>
        </p:nvGrpSpPr>
        <p:grpSpPr>
          <a:xfrm>
            <a:off x="2543137" y="3080728"/>
            <a:ext cx="1165689" cy="353036"/>
            <a:chOff x="2786122" y="3451771"/>
            <a:chExt cx="1856226" cy="366955"/>
          </a:xfrm>
        </p:grpSpPr>
        <p:cxnSp>
          <p:nvCxnSpPr>
            <p:cNvPr id="50" name="直接连接符 49"/>
            <p:cNvCxnSpPr/>
            <p:nvPr userDrawn="1"/>
          </p:nvCxnSpPr>
          <p:spPr>
            <a:xfrm>
              <a:off x="3562348" y="3818726"/>
              <a:ext cx="1080000" cy="0"/>
            </a:xfrm>
            <a:prstGeom prst="line">
              <a:avLst/>
            </a:prstGeom>
            <a:ln w="38100">
              <a:solidFill>
                <a:schemeClr val="bg1">
                  <a:lumMod val="50000"/>
                </a:schemeClr>
              </a:solidFill>
              <a:prstDash val="sysDash"/>
              <a:headEnd type="none" w="sm" len="sm"/>
              <a:tailEnd type="oval" w="sm" len="sm"/>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userDrawn="1"/>
          </p:nvCxnSpPr>
          <p:spPr>
            <a:xfrm flipH="1" flipV="1">
              <a:off x="2786122" y="3451771"/>
              <a:ext cx="776226" cy="366955"/>
            </a:xfrm>
            <a:prstGeom prst="line">
              <a:avLst/>
            </a:prstGeom>
            <a:ln w="38100">
              <a:solidFill>
                <a:schemeClr val="bg1">
                  <a:lumMod val="50000"/>
                </a:schemeClr>
              </a:solidFill>
              <a:prstDash val="sysDash"/>
              <a:headEnd type="none" w="sm" len="sm"/>
              <a:tailEnd type="oval" w="sm" len="sm"/>
            </a:ln>
          </p:spPr>
          <p:style>
            <a:lnRef idx="1">
              <a:schemeClr val="accent1"/>
            </a:lnRef>
            <a:fillRef idx="0">
              <a:schemeClr val="accent1"/>
            </a:fillRef>
            <a:effectRef idx="0">
              <a:schemeClr val="accent1"/>
            </a:effectRef>
            <a:fontRef idx="minor">
              <a:schemeClr val="tx1"/>
            </a:fontRef>
          </p:style>
        </p:cxnSp>
      </p:grpSp>
      <p:grpSp>
        <p:nvGrpSpPr>
          <p:cNvPr id="52" name="组合 51"/>
          <p:cNvGrpSpPr/>
          <p:nvPr/>
        </p:nvGrpSpPr>
        <p:grpSpPr>
          <a:xfrm>
            <a:off x="2065403" y="1710470"/>
            <a:ext cx="1657647" cy="1158894"/>
            <a:chOff x="2294164" y="2364115"/>
            <a:chExt cx="2348184" cy="990289"/>
          </a:xfrm>
        </p:grpSpPr>
        <p:cxnSp>
          <p:nvCxnSpPr>
            <p:cNvPr id="53" name="直接连接符 52"/>
            <p:cNvCxnSpPr/>
            <p:nvPr userDrawn="1"/>
          </p:nvCxnSpPr>
          <p:spPr>
            <a:xfrm>
              <a:off x="3562348" y="2364115"/>
              <a:ext cx="1080000" cy="0"/>
            </a:xfrm>
            <a:prstGeom prst="line">
              <a:avLst/>
            </a:prstGeom>
            <a:ln w="38100">
              <a:solidFill>
                <a:schemeClr val="bg1">
                  <a:lumMod val="50000"/>
                </a:schemeClr>
              </a:solidFill>
              <a:prstDash val="sysDash"/>
              <a:headEnd type="none" w="sm" len="sm"/>
              <a:tailEnd type="oval" w="sm" len="sm"/>
            </a:ln>
          </p:spPr>
          <p:style>
            <a:lnRef idx="1">
              <a:schemeClr val="accent1"/>
            </a:lnRef>
            <a:fillRef idx="0">
              <a:schemeClr val="accent1"/>
            </a:fillRef>
            <a:effectRef idx="0">
              <a:schemeClr val="accent1"/>
            </a:effectRef>
            <a:fontRef idx="minor">
              <a:schemeClr val="tx1"/>
            </a:fontRef>
          </p:style>
        </p:cxnSp>
        <p:cxnSp>
          <p:nvCxnSpPr>
            <p:cNvPr id="54" name="直接连接符 53"/>
            <p:cNvCxnSpPr/>
            <p:nvPr userDrawn="1"/>
          </p:nvCxnSpPr>
          <p:spPr>
            <a:xfrm flipH="1">
              <a:off x="2294164" y="2364115"/>
              <a:ext cx="1268184" cy="990289"/>
            </a:xfrm>
            <a:prstGeom prst="line">
              <a:avLst/>
            </a:prstGeom>
            <a:ln w="38100">
              <a:solidFill>
                <a:schemeClr val="bg1">
                  <a:lumMod val="50000"/>
                </a:schemeClr>
              </a:solidFill>
              <a:prstDash val="sysDash"/>
              <a:headEnd type="none" w="sm" len="sm"/>
              <a:tailEnd type="oval" w="sm" len="sm"/>
            </a:ln>
          </p:spPr>
          <p:style>
            <a:lnRef idx="1">
              <a:schemeClr val="accent1"/>
            </a:lnRef>
            <a:fillRef idx="0">
              <a:schemeClr val="accent1"/>
            </a:fillRef>
            <a:effectRef idx="0">
              <a:schemeClr val="accent1"/>
            </a:effectRef>
            <a:fontRef idx="minor">
              <a:schemeClr val="tx1"/>
            </a:fontRef>
          </p:style>
        </p:cxnSp>
      </p:grpSp>
      <p:sp>
        <p:nvSpPr>
          <p:cNvPr id="55" name="矩形 54"/>
          <p:cNvSpPr/>
          <p:nvPr/>
        </p:nvSpPr>
        <p:spPr>
          <a:xfrm>
            <a:off x="3843832" y="1309584"/>
            <a:ext cx="5230900" cy="1415772"/>
          </a:xfrm>
          <a:prstGeom prst="rect">
            <a:avLst/>
          </a:prstGeom>
        </p:spPr>
        <p:txBody>
          <a:bodyPr wrap="square">
            <a:spAutoFit/>
          </a:bodyPr>
          <a:lstStyle/>
          <a:p>
            <a:pPr lvl="0">
              <a:lnSpc>
                <a:spcPct val="150000"/>
              </a:lnSpc>
              <a:spcBef>
                <a:spcPts val="600"/>
              </a:spcBef>
            </a:pPr>
            <a:r>
              <a:rPr lang="zh-CN" altLang="en-US" sz="2400" b="1" dirty="0">
                <a:solidFill>
                  <a:srgbClr val="C00000"/>
                </a:solidFill>
                <a:latin typeface="+mn-lt"/>
                <a:ea typeface="黑体" panose="02010609060101010101" pitchFamily="49" charset="-122"/>
                <a:cs typeface="Microsoft YaHei" charset="0"/>
              </a:rPr>
              <a:t>面向行业，市场导向</a:t>
            </a:r>
            <a:endParaRPr lang="en-US" altLang="zh-CN" sz="2400" b="1" dirty="0">
              <a:solidFill>
                <a:srgbClr val="C00000"/>
              </a:solidFill>
              <a:latin typeface="+mn-lt"/>
              <a:ea typeface="黑体" panose="02010609060101010101" pitchFamily="49" charset="-122"/>
              <a:cs typeface="Microsoft YaHei" charset="0"/>
            </a:endParaRPr>
          </a:p>
          <a:p>
            <a:pPr lvl="0">
              <a:spcBef>
                <a:spcPts val="600"/>
              </a:spcBef>
            </a:pPr>
            <a:r>
              <a:rPr lang="zh-CN" altLang="en-US" sz="2000" dirty="0">
                <a:solidFill>
                  <a:schemeClr val="accent1">
                    <a:lumMod val="50000"/>
                  </a:schemeClr>
                </a:solidFill>
                <a:latin typeface="+mn-lt"/>
                <a:ea typeface="黑体" panose="02010609060101010101" pitchFamily="49" charset="-122"/>
                <a:cs typeface="Microsoft YaHei" charset="0"/>
              </a:rPr>
              <a:t>政策引领方向，需求驱动资源，</a:t>
            </a:r>
            <a:endParaRPr lang="en-US" altLang="zh-CN" sz="2000" dirty="0">
              <a:solidFill>
                <a:schemeClr val="accent1">
                  <a:lumMod val="50000"/>
                </a:schemeClr>
              </a:solidFill>
              <a:latin typeface="+mn-lt"/>
              <a:ea typeface="黑体" panose="02010609060101010101" pitchFamily="49" charset="-122"/>
              <a:cs typeface="Microsoft YaHei" charset="0"/>
            </a:endParaRPr>
          </a:p>
          <a:p>
            <a:pPr lvl="0">
              <a:spcBef>
                <a:spcPts val="600"/>
              </a:spcBef>
            </a:pPr>
            <a:r>
              <a:rPr lang="zh-CN" altLang="en-US" sz="2000" dirty="0">
                <a:solidFill>
                  <a:schemeClr val="accent1">
                    <a:lumMod val="50000"/>
                  </a:schemeClr>
                </a:solidFill>
                <a:latin typeface="+mn-lt"/>
                <a:ea typeface="黑体" panose="02010609060101010101" pitchFamily="49" charset="-122"/>
                <a:cs typeface="Microsoft YaHei" charset="0"/>
              </a:rPr>
              <a:t>行业特色突出</a:t>
            </a:r>
            <a:endParaRPr lang="en-US" altLang="zh-CN" sz="2000" dirty="0">
              <a:solidFill>
                <a:schemeClr val="accent1">
                  <a:lumMod val="50000"/>
                </a:schemeClr>
              </a:solidFill>
              <a:latin typeface="+mn-lt"/>
              <a:ea typeface="黑体" panose="02010609060101010101" pitchFamily="49" charset="-122"/>
              <a:cs typeface="Microsoft YaHei" charset="0"/>
            </a:endParaRPr>
          </a:p>
        </p:txBody>
      </p:sp>
      <p:sp>
        <p:nvSpPr>
          <p:cNvPr id="56" name="矩形 55"/>
          <p:cNvSpPr/>
          <p:nvPr/>
        </p:nvSpPr>
        <p:spPr>
          <a:xfrm>
            <a:off x="3843832" y="2887299"/>
            <a:ext cx="4870735" cy="1338828"/>
          </a:xfrm>
          <a:prstGeom prst="rect">
            <a:avLst/>
          </a:prstGeom>
        </p:spPr>
        <p:txBody>
          <a:bodyPr wrap="square">
            <a:spAutoFit/>
          </a:bodyPr>
          <a:lstStyle/>
          <a:p>
            <a:pPr>
              <a:lnSpc>
                <a:spcPct val="150000"/>
              </a:lnSpc>
              <a:spcBef>
                <a:spcPts val="600"/>
              </a:spcBef>
            </a:pPr>
            <a:r>
              <a:rPr lang="zh-CN" altLang="en-US" sz="2400" b="1" dirty="0">
                <a:solidFill>
                  <a:srgbClr val="C00000"/>
                </a:solidFill>
                <a:latin typeface="+mn-lt"/>
                <a:ea typeface="黑体" panose="02010609060101010101" pitchFamily="49" charset="-122"/>
                <a:cs typeface="Microsoft YaHei" charset="0"/>
              </a:rPr>
              <a:t>国际化，走出去</a:t>
            </a:r>
            <a:endParaRPr lang="en-US" altLang="zh-CN" sz="2400" b="1" dirty="0">
              <a:solidFill>
                <a:srgbClr val="C00000"/>
              </a:solidFill>
              <a:latin typeface="+mn-lt"/>
              <a:ea typeface="黑体" panose="02010609060101010101" pitchFamily="49" charset="-122"/>
              <a:cs typeface="Microsoft YaHei" charset="0"/>
            </a:endParaRPr>
          </a:p>
          <a:p>
            <a:pPr lvl="0">
              <a:spcBef>
                <a:spcPts val="600"/>
              </a:spcBef>
            </a:pPr>
            <a:r>
              <a:rPr lang="zh-CN" altLang="en-US" sz="2000" dirty="0">
                <a:solidFill>
                  <a:schemeClr val="accent1">
                    <a:lumMod val="50000"/>
                  </a:schemeClr>
                </a:solidFill>
                <a:latin typeface="+mn-lt"/>
                <a:ea typeface="黑体" panose="02010609060101010101" pitchFamily="49" charset="-122"/>
                <a:cs typeface="Microsoft YaHei" charset="0"/>
              </a:rPr>
              <a:t>整合教育资源，结合“一带一路”国家战略开拓国际远程教育业务</a:t>
            </a:r>
          </a:p>
        </p:txBody>
      </p:sp>
      <p:sp>
        <p:nvSpPr>
          <p:cNvPr id="18" name="矩形 17"/>
          <p:cNvSpPr/>
          <p:nvPr/>
        </p:nvSpPr>
        <p:spPr>
          <a:xfrm>
            <a:off x="466119" y="195479"/>
            <a:ext cx="4719562" cy="584775"/>
          </a:xfrm>
          <a:prstGeom prst="rect">
            <a:avLst/>
          </a:prstGeom>
        </p:spPr>
        <p:txBody>
          <a:bodyPr wrap="none">
            <a:spAutoFit/>
          </a:bodyPr>
          <a:lstStyle/>
          <a:p>
            <a:pPr lvl="0"/>
            <a:r>
              <a:rPr lang="zh-CN" altLang="en-US" sz="3200" b="1" dirty="0">
                <a:solidFill>
                  <a:srgbClr val="1557AE"/>
                </a:solidFill>
                <a:latin typeface="+mn-ea"/>
                <a:ea typeface="+mn-ea"/>
              </a:rPr>
              <a:t>“</a:t>
            </a:r>
            <a:r>
              <a:rPr lang="en-US" altLang="zh-CN" sz="3200" b="1" dirty="0">
                <a:solidFill>
                  <a:srgbClr val="1557AE"/>
                </a:solidFill>
                <a:latin typeface="+mn-ea"/>
                <a:ea typeface="+mn-ea"/>
              </a:rPr>
              <a:t>MOOC</a:t>
            </a:r>
            <a:r>
              <a:rPr lang="zh-CN" altLang="en-US" sz="3200" b="1" dirty="0">
                <a:solidFill>
                  <a:srgbClr val="1557AE"/>
                </a:solidFill>
                <a:latin typeface="+mn-ea"/>
                <a:ea typeface="+mn-ea"/>
              </a:rPr>
              <a:t>中国”的业务定位</a:t>
            </a:r>
          </a:p>
        </p:txBody>
      </p:sp>
      <p:sp>
        <p:nvSpPr>
          <p:cNvPr id="19" name="灯片编号占位符 3"/>
          <p:cNvSpPr txBox="1">
            <a:spLocks/>
          </p:cNvSpPr>
          <p:nvPr/>
        </p:nvSpPr>
        <p:spPr>
          <a:xfrm>
            <a:off x="8824913" y="5297488"/>
            <a:ext cx="319087" cy="303212"/>
          </a:xfrm>
          <a:prstGeom prst="rect">
            <a:avLst/>
          </a:prstGeom>
        </p:spPr>
        <p:txBody>
          <a:bodyPr vert="horz" lIns="91440" tIns="45720" rIns="91440" bIns="45720" rtlCol="0" anchor="ctr"/>
          <a:lstStyle>
            <a:defPPr>
              <a:defRPr lang="zh-CN"/>
            </a:defPPr>
            <a:lvl1pPr algn="r" rtl="0" fontAlgn="base">
              <a:spcBef>
                <a:spcPct val="0"/>
              </a:spcBef>
              <a:spcAft>
                <a:spcPct val="0"/>
              </a:spcAft>
              <a:defRPr sz="900" kern="1200">
                <a:solidFill>
                  <a:schemeClr val="tx1">
                    <a:tint val="75000"/>
                  </a:schemeClr>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fld id="{19701F68-65C3-4783-B9A8-1225719AEFE2}" type="slidenum">
              <a:rPr lang="zh-CN" altLang="en-US" smtClean="0"/>
              <a:pPr/>
              <a:t>13</a:t>
            </a:fld>
            <a:endParaRPr lang="zh-CN" altLang="en-US" dirty="0"/>
          </a:p>
        </p:txBody>
      </p:sp>
    </p:spTree>
    <p:extLst>
      <p:ext uri="{BB962C8B-B14F-4D97-AF65-F5344CB8AC3E}">
        <p14:creationId xmlns:p14="http://schemas.microsoft.com/office/powerpoint/2010/main" val="19759527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3"/>
          <p:cNvSpPr txBox="1">
            <a:spLocks/>
          </p:cNvSpPr>
          <p:nvPr/>
        </p:nvSpPr>
        <p:spPr>
          <a:xfrm>
            <a:off x="447677" y="1056675"/>
            <a:ext cx="8230204" cy="386864"/>
          </a:xfrm>
          <a:prstGeom prst="rect">
            <a:avLst/>
          </a:prstGeom>
        </p:spPr>
        <p:txBody>
          <a:bodyPr/>
          <a:lstStyle>
            <a:defPPr>
              <a:defRPr lang="zh-CN"/>
            </a:defPPr>
            <a:lvl1pPr fontAlgn="base">
              <a:spcBef>
                <a:spcPct val="0"/>
              </a:spcBef>
              <a:spcAft>
                <a:spcPct val="0"/>
              </a:spcAft>
              <a:defRPr sz="2400" b="1">
                <a:solidFill>
                  <a:srgbClr val="3661AD"/>
                </a:solidFill>
                <a:latin typeface="微软雅黑" pitchFamily="34" charset="-122"/>
                <a:ea typeface="微软雅黑" pitchFamily="34" charset="-122"/>
                <a:cs typeface="+mj-cs"/>
              </a:defRPr>
            </a:lvl1pPr>
            <a:lvl2pPr algn="ctr" fontAlgn="base">
              <a:spcBef>
                <a:spcPct val="0"/>
              </a:spcBef>
              <a:spcAft>
                <a:spcPct val="0"/>
              </a:spcAft>
              <a:defRPr sz="2800" b="1">
                <a:solidFill>
                  <a:srgbClr val="404040"/>
                </a:solidFill>
                <a:latin typeface="微软雅黑" pitchFamily="34" charset="-122"/>
                <a:ea typeface="微软雅黑" pitchFamily="34" charset="-122"/>
              </a:defRPr>
            </a:lvl2pPr>
            <a:lvl3pPr algn="ctr" fontAlgn="base">
              <a:spcBef>
                <a:spcPct val="0"/>
              </a:spcBef>
              <a:spcAft>
                <a:spcPct val="0"/>
              </a:spcAft>
              <a:defRPr sz="2800" b="1">
                <a:solidFill>
                  <a:srgbClr val="404040"/>
                </a:solidFill>
                <a:latin typeface="微软雅黑" pitchFamily="34" charset="-122"/>
                <a:ea typeface="微软雅黑" pitchFamily="34" charset="-122"/>
              </a:defRPr>
            </a:lvl3pPr>
            <a:lvl4pPr algn="ctr" fontAlgn="base">
              <a:spcBef>
                <a:spcPct val="0"/>
              </a:spcBef>
              <a:spcAft>
                <a:spcPct val="0"/>
              </a:spcAft>
              <a:defRPr sz="2800" b="1">
                <a:solidFill>
                  <a:srgbClr val="404040"/>
                </a:solidFill>
                <a:latin typeface="微软雅黑" pitchFamily="34" charset="-122"/>
                <a:ea typeface="微软雅黑" pitchFamily="34" charset="-122"/>
              </a:defRPr>
            </a:lvl4pPr>
            <a:lvl5pPr algn="ctr" fontAlgn="base">
              <a:spcBef>
                <a:spcPct val="0"/>
              </a:spcBef>
              <a:spcAft>
                <a:spcPct val="0"/>
              </a:spcAft>
              <a:defRPr sz="2800" b="1">
                <a:solidFill>
                  <a:srgbClr val="404040"/>
                </a:solidFill>
                <a:latin typeface="微软雅黑" pitchFamily="34" charset="-122"/>
                <a:ea typeface="微软雅黑" pitchFamily="34" charset="-122"/>
              </a:defRPr>
            </a:lvl5pPr>
            <a:lvl6pPr marL="457200" algn="ctr" fontAlgn="base">
              <a:spcBef>
                <a:spcPct val="0"/>
              </a:spcBef>
              <a:spcAft>
                <a:spcPct val="0"/>
              </a:spcAft>
              <a:defRPr sz="2800" b="1">
                <a:solidFill>
                  <a:srgbClr val="404040"/>
                </a:solidFill>
                <a:latin typeface="微软雅黑" pitchFamily="34" charset="-122"/>
                <a:ea typeface="微软雅黑" pitchFamily="34" charset="-122"/>
              </a:defRPr>
            </a:lvl6pPr>
            <a:lvl7pPr marL="914400" algn="ctr" fontAlgn="base">
              <a:spcBef>
                <a:spcPct val="0"/>
              </a:spcBef>
              <a:spcAft>
                <a:spcPct val="0"/>
              </a:spcAft>
              <a:defRPr sz="2800" b="1">
                <a:solidFill>
                  <a:srgbClr val="404040"/>
                </a:solidFill>
                <a:latin typeface="微软雅黑" pitchFamily="34" charset="-122"/>
                <a:ea typeface="微软雅黑" pitchFamily="34" charset="-122"/>
              </a:defRPr>
            </a:lvl7pPr>
            <a:lvl8pPr marL="1371600" algn="ctr" fontAlgn="base">
              <a:spcBef>
                <a:spcPct val="0"/>
              </a:spcBef>
              <a:spcAft>
                <a:spcPct val="0"/>
              </a:spcAft>
              <a:defRPr sz="2800" b="1">
                <a:solidFill>
                  <a:srgbClr val="404040"/>
                </a:solidFill>
                <a:latin typeface="微软雅黑" pitchFamily="34" charset="-122"/>
                <a:ea typeface="微软雅黑" pitchFamily="34" charset="-122"/>
              </a:defRPr>
            </a:lvl8pPr>
            <a:lvl9pPr marL="1828800" algn="ctr" fontAlgn="base">
              <a:spcBef>
                <a:spcPct val="0"/>
              </a:spcBef>
              <a:spcAft>
                <a:spcPct val="0"/>
              </a:spcAft>
              <a:defRPr sz="2800" b="1">
                <a:solidFill>
                  <a:srgbClr val="404040"/>
                </a:solidFill>
                <a:latin typeface="微软雅黑" pitchFamily="34" charset="-122"/>
                <a:ea typeface="微软雅黑" pitchFamily="34" charset="-122"/>
              </a:defRPr>
            </a:lvl9pPr>
          </a:lstStyle>
          <a:p>
            <a:pPr marL="1793875" indent="-1793875"/>
            <a:r>
              <a:rPr lang="zh-CN" altLang="en-US" sz="2800" dirty="0">
                <a:latin typeface="黑体" panose="02010609060101010101" pitchFamily="49" charset="-122"/>
                <a:ea typeface="黑体" panose="02010609060101010101" pitchFamily="49" charset="-122"/>
              </a:rPr>
              <a:t>典型应用：面向“一带一路”国家的特色资源建设</a:t>
            </a:r>
          </a:p>
        </p:txBody>
      </p:sp>
      <p:sp>
        <p:nvSpPr>
          <p:cNvPr id="13" name="任意多边形 12"/>
          <p:cNvSpPr/>
          <p:nvPr/>
        </p:nvSpPr>
        <p:spPr>
          <a:xfrm>
            <a:off x="577970" y="2223767"/>
            <a:ext cx="2442735" cy="345600"/>
          </a:xfrm>
          <a:custGeom>
            <a:avLst/>
            <a:gdLst>
              <a:gd name="connsiteX0" fmla="*/ 0 w 3256980"/>
              <a:gd name="connsiteY0" fmla="*/ 0 h 460800"/>
              <a:gd name="connsiteX1" fmla="*/ 3256980 w 3256980"/>
              <a:gd name="connsiteY1" fmla="*/ 0 h 460800"/>
              <a:gd name="connsiteX2" fmla="*/ 3256980 w 3256980"/>
              <a:gd name="connsiteY2" fmla="*/ 460800 h 460800"/>
              <a:gd name="connsiteX3" fmla="*/ 0 w 3256980"/>
              <a:gd name="connsiteY3" fmla="*/ 460800 h 460800"/>
              <a:gd name="connsiteX4" fmla="*/ 0 w 3256980"/>
              <a:gd name="connsiteY4" fmla="*/ 0 h 460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6980" h="460800">
                <a:moveTo>
                  <a:pt x="0" y="0"/>
                </a:moveTo>
                <a:lnTo>
                  <a:pt x="3256980" y="0"/>
                </a:lnTo>
                <a:lnTo>
                  <a:pt x="3256980" y="460800"/>
                </a:lnTo>
                <a:lnTo>
                  <a:pt x="0" y="460800"/>
                </a:lnTo>
                <a:lnTo>
                  <a:pt x="0" y="0"/>
                </a:lnTo>
                <a:close/>
              </a:path>
            </a:pathLst>
          </a:cu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5344" tIns="48768" rIns="85344" bIns="48768" numCol="1" spcCol="1270" anchor="ctr" anchorCtr="0">
            <a:noAutofit/>
          </a:bodyPr>
          <a:lstStyle/>
          <a:p>
            <a:pPr algn="ctr" defTabSz="533400">
              <a:lnSpc>
                <a:spcPct val="90000"/>
              </a:lnSpc>
              <a:spcAft>
                <a:spcPct val="35000"/>
              </a:spcAft>
            </a:pPr>
            <a:r>
              <a:rPr lang="zh-CN" altLang="en-US" sz="1500" b="1" dirty="0">
                <a:latin typeface="黑体" panose="02010609060101010101" pitchFamily="49" charset="-122"/>
                <a:ea typeface="黑体" panose="02010609060101010101" pitchFamily="49" charset="-122"/>
              </a:rPr>
              <a:t>丝路环境数据库</a:t>
            </a:r>
          </a:p>
        </p:txBody>
      </p:sp>
      <p:sp>
        <p:nvSpPr>
          <p:cNvPr id="14" name="任意多边形 13"/>
          <p:cNvSpPr/>
          <p:nvPr/>
        </p:nvSpPr>
        <p:spPr>
          <a:xfrm>
            <a:off x="577970" y="2569367"/>
            <a:ext cx="2442735" cy="1809126"/>
          </a:xfrm>
          <a:custGeom>
            <a:avLst/>
            <a:gdLst>
              <a:gd name="connsiteX0" fmla="*/ 0 w 3256980"/>
              <a:gd name="connsiteY0" fmla="*/ 0 h 2412168"/>
              <a:gd name="connsiteX1" fmla="*/ 3256980 w 3256980"/>
              <a:gd name="connsiteY1" fmla="*/ 0 h 2412168"/>
              <a:gd name="connsiteX2" fmla="*/ 3256980 w 3256980"/>
              <a:gd name="connsiteY2" fmla="*/ 2412168 h 2412168"/>
              <a:gd name="connsiteX3" fmla="*/ 0 w 3256980"/>
              <a:gd name="connsiteY3" fmla="*/ 2412168 h 2412168"/>
              <a:gd name="connsiteX4" fmla="*/ 0 w 3256980"/>
              <a:gd name="connsiteY4" fmla="*/ 0 h 24121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6980" h="2412168">
                <a:moveTo>
                  <a:pt x="0" y="0"/>
                </a:moveTo>
                <a:lnTo>
                  <a:pt x="3256980" y="0"/>
                </a:lnTo>
                <a:lnTo>
                  <a:pt x="3256980" y="2412168"/>
                </a:lnTo>
                <a:lnTo>
                  <a:pt x="0" y="2412168"/>
                </a:lnTo>
                <a:lnTo>
                  <a:pt x="0" y="0"/>
                </a:ln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64008" tIns="64008" rIns="85344" bIns="96012" numCol="1" spcCol="1270" anchor="t" anchorCtr="0">
            <a:noAutofit/>
          </a:bodyPr>
          <a:lstStyle/>
          <a:p>
            <a:pPr marL="128588" lvl="1" indent="-128588" defTabSz="533400">
              <a:lnSpc>
                <a:spcPct val="90000"/>
              </a:lnSpc>
              <a:spcAft>
                <a:spcPct val="15000"/>
              </a:spcAft>
              <a:buChar char="••"/>
            </a:pPr>
            <a:r>
              <a:rPr lang="zh-CN" altLang="en-US" sz="1500" dirty="0">
                <a:latin typeface="黑体" panose="02010609060101010101" pitchFamily="49" charset="-122"/>
                <a:ea typeface="黑体" panose="02010609060101010101" pitchFamily="49" charset="-122"/>
              </a:rPr>
              <a:t>丝路人文历史风情</a:t>
            </a:r>
            <a:endParaRPr lang="en-US" altLang="zh-CN" sz="1500" dirty="0">
              <a:latin typeface="黑体" panose="02010609060101010101" pitchFamily="49" charset="-122"/>
              <a:ea typeface="黑体" panose="02010609060101010101" pitchFamily="49" charset="-122"/>
            </a:endParaRPr>
          </a:p>
          <a:p>
            <a:pPr marL="128588" lvl="1" indent="-128588" defTabSz="533400">
              <a:lnSpc>
                <a:spcPct val="90000"/>
              </a:lnSpc>
              <a:spcAft>
                <a:spcPct val="15000"/>
              </a:spcAft>
              <a:buChar char="••"/>
            </a:pPr>
            <a:r>
              <a:rPr lang="zh-CN" altLang="en-US" sz="1500" dirty="0">
                <a:latin typeface="黑体" panose="02010609060101010101" pitchFamily="49" charset="-122"/>
                <a:ea typeface="黑体" panose="02010609060101010101" pitchFamily="49" charset="-122"/>
              </a:rPr>
              <a:t>政经动态</a:t>
            </a:r>
            <a:endParaRPr lang="en-US" altLang="zh-CN" sz="1500" dirty="0">
              <a:latin typeface="黑体" panose="02010609060101010101" pitchFamily="49" charset="-122"/>
              <a:ea typeface="黑体" panose="02010609060101010101" pitchFamily="49" charset="-122"/>
            </a:endParaRPr>
          </a:p>
          <a:p>
            <a:pPr marL="128588" lvl="1" indent="-128588" defTabSz="533400">
              <a:lnSpc>
                <a:spcPct val="90000"/>
              </a:lnSpc>
              <a:spcAft>
                <a:spcPct val="15000"/>
              </a:spcAft>
              <a:buChar char="••"/>
            </a:pPr>
            <a:r>
              <a:rPr lang="zh-CN" altLang="en-US" sz="1500" dirty="0">
                <a:latin typeface="黑体" panose="02010609060101010101" pitchFamily="49" charset="-122"/>
                <a:ea typeface="黑体" panose="02010609060101010101" pitchFamily="49" charset="-122"/>
              </a:rPr>
              <a:t>投资指南</a:t>
            </a:r>
          </a:p>
          <a:p>
            <a:pPr marL="128588" lvl="1" indent="-128588" defTabSz="533400">
              <a:lnSpc>
                <a:spcPct val="90000"/>
              </a:lnSpc>
              <a:spcAft>
                <a:spcPct val="15000"/>
              </a:spcAft>
              <a:buChar char="••"/>
            </a:pPr>
            <a:r>
              <a:rPr lang="zh-CN" altLang="en-US" sz="1500" dirty="0">
                <a:latin typeface="黑体" panose="02010609060101010101" pitchFamily="49" charset="-122"/>
                <a:ea typeface="黑体" panose="02010609060101010101" pitchFamily="49" charset="-122"/>
              </a:rPr>
              <a:t>机构信息</a:t>
            </a:r>
            <a:endParaRPr lang="en-US" altLang="zh-CN" sz="1500" dirty="0">
              <a:latin typeface="黑体" panose="02010609060101010101" pitchFamily="49" charset="-122"/>
              <a:ea typeface="黑体" panose="02010609060101010101" pitchFamily="49" charset="-122"/>
            </a:endParaRPr>
          </a:p>
          <a:p>
            <a:pPr marL="128588" lvl="1" indent="-128588" defTabSz="533400">
              <a:lnSpc>
                <a:spcPct val="90000"/>
              </a:lnSpc>
              <a:spcAft>
                <a:spcPct val="15000"/>
              </a:spcAft>
              <a:buChar char="••"/>
            </a:pPr>
            <a:r>
              <a:rPr lang="zh-CN" altLang="en-US" sz="1500" dirty="0">
                <a:latin typeface="黑体" panose="02010609060101010101" pitchFamily="49" charset="-122"/>
                <a:ea typeface="黑体" panose="02010609060101010101" pitchFamily="49" charset="-122"/>
              </a:rPr>
              <a:t>百强企业</a:t>
            </a:r>
            <a:r>
              <a:rPr lang="en-US" altLang="zh-CN" sz="1500" dirty="0">
                <a:latin typeface="黑体" panose="02010609060101010101" pitchFamily="49" charset="-122"/>
                <a:ea typeface="黑体" panose="02010609060101010101" pitchFamily="49" charset="-122"/>
              </a:rPr>
              <a:t>SWOT</a:t>
            </a:r>
            <a:r>
              <a:rPr lang="zh-CN" altLang="en-US" sz="1500" dirty="0">
                <a:latin typeface="黑体" panose="02010609060101010101" pitchFamily="49" charset="-122"/>
                <a:ea typeface="黑体" panose="02010609060101010101" pitchFamily="49" charset="-122"/>
              </a:rPr>
              <a:t>分析案例</a:t>
            </a:r>
          </a:p>
        </p:txBody>
      </p:sp>
      <p:sp>
        <p:nvSpPr>
          <p:cNvPr id="15" name="任意多边形 14"/>
          <p:cNvSpPr/>
          <p:nvPr/>
        </p:nvSpPr>
        <p:spPr>
          <a:xfrm>
            <a:off x="3362688" y="2223767"/>
            <a:ext cx="2442735" cy="345600"/>
          </a:xfrm>
          <a:custGeom>
            <a:avLst/>
            <a:gdLst>
              <a:gd name="connsiteX0" fmla="*/ 0 w 3256980"/>
              <a:gd name="connsiteY0" fmla="*/ 0 h 460800"/>
              <a:gd name="connsiteX1" fmla="*/ 3256980 w 3256980"/>
              <a:gd name="connsiteY1" fmla="*/ 0 h 460800"/>
              <a:gd name="connsiteX2" fmla="*/ 3256980 w 3256980"/>
              <a:gd name="connsiteY2" fmla="*/ 460800 h 460800"/>
              <a:gd name="connsiteX3" fmla="*/ 0 w 3256980"/>
              <a:gd name="connsiteY3" fmla="*/ 460800 h 460800"/>
              <a:gd name="connsiteX4" fmla="*/ 0 w 3256980"/>
              <a:gd name="connsiteY4" fmla="*/ 0 h 460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6980" h="460800">
                <a:moveTo>
                  <a:pt x="0" y="0"/>
                </a:moveTo>
                <a:lnTo>
                  <a:pt x="3256980" y="0"/>
                </a:lnTo>
                <a:lnTo>
                  <a:pt x="3256980" y="460800"/>
                </a:lnTo>
                <a:lnTo>
                  <a:pt x="0" y="460800"/>
                </a:lnTo>
                <a:lnTo>
                  <a:pt x="0" y="0"/>
                </a:lnTo>
                <a:close/>
              </a:path>
            </a:pathLst>
          </a:cu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5344" tIns="48768" rIns="85344" bIns="48768" numCol="1" spcCol="1270" anchor="ctr" anchorCtr="0">
            <a:noAutofit/>
          </a:bodyPr>
          <a:lstStyle/>
          <a:p>
            <a:pPr algn="ctr" defTabSz="533400">
              <a:lnSpc>
                <a:spcPct val="90000"/>
              </a:lnSpc>
              <a:spcAft>
                <a:spcPct val="35000"/>
              </a:spcAft>
            </a:pPr>
            <a:r>
              <a:rPr lang="zh-CN" altLang="en-US" sz="1500" b="1" dirty="0">
                <a:latin typeface="黑体" panose="02010609060101010101" pitchFamily="49" charset="-122"/>
                <a:ea typeface="黑体" panose="02010609060101010101" pitchFamily="49" charset="-122"/>
              </a:rPr>
              <a:t>政策法规库</a:t>
            </a:r>
          </a:p>
        </p:txBody>
      </p:sp>
      <p:sp>
        <p:nvSpPr>
          <p:cNvPr id="16" name="任意多边形 15"/>
          <p:cNvSpPr/>
          <p:nvPr/>
        </p:nvSpPr>
        <p:spPr>
          <a:xfrm>
            <a:off x="3362688" y="2569367"/>
            <a:ext cx="2442735" cy="1809126"/>
          </a:xfrm>
          <a:custGeom>
            <a:avLst/>
            <a:gdLst>
              <a:gd name="connsiteX0" fmla="*/ 0 w 3256980"/>
              <a:gd name="connsiteY0" fmla="*/ 0 h 2412168"/>
              <a:gd name="connsiteX1" fmla="*/ 3256980 w 3256980"/>
              <a:gd name="connsiteY1" fmla="*/ 0 h 2412168"/>
              <a:gd name="connsiteX2" fmla="*/ 3256980 w 3256980"/>
              <a:gd name="connsiteY2" fmla="*/ 2412168 h 2412168"/>
              <a:gd name="connsiteX3" fmla="*/ 0 w 3256980"/>
              <a:gd name="connsiteY3" fmla="*/ 2412168 h 2412168"/>
              <a:gd name="connsiteX4" fmla="*/ 0 w 3256980"/>
              <a:gd name="connsiteY4" fmla="*/ 0 h 24121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6980" h="2412168">
                <a:moveTo>
                  <a:pt x="0" y="0"/>
                </a:moveTo>
                <a:lnTo>
                  <a:pt x="3256980" y="0"/>
                </a:lnTo>
                <a:lnTo>
                  <a:pt x="3256980" y="2412168"/>
                </a:lnTo>
                <a:lnTo>
                  <a:pt x="0" y="2412168"/>
                </a:lnTo>
                <a:lnTo>
                  <a:pt x="0" y="0"/>
                </a:ln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64008" tIns="64008" rIns="85344" bIns="96012" numCol="1" spcCol="1270" anchor="t" anchorCtr="0">
            <a:noAutofit/>
          </a:bodyPr>
          <a:lstStyle/>
          <a:p>
            <a:pPr marL="128588" lvl="1" indent="-128588" defTabSz="533400">
              <a:lnSpc>
                <a:spcPct val="90000"/>
              </a:lnSpc>
              <a:spcAft>
                <a:spcPct val="15000"/>
              </a:spcAft>
              <a:buFontTx/>
              <a:buChar char="••"/>
            </a:pPr>
            <a:r>
              <a:rPr lang="zh-CN" altLang="en-US" sz="1500" dirty="0">
                <a:latin typeface="黑体" panose="02010609060101010101" pitchFamily="49" charset="-122"/>
                <a:ea typeface="黑体" panose="02010609060101010101" pitchFamily="49" charset="-122"/>
              </a:rPr>
              <a:t>政策法规</a:t>
            </a:r>
            <a:endParaRPr lang="en-US" altLang="zh-CN" sz="1500" dirty="0">
              <a:latin typeface="黑体" panose="02010609060101010101" pitchFamily="49" charset="-122"/>
              <a:ea typeface="黑体" panose="02010609060101010101" pitchFamily="49" charset="-122"/>
            </a:endParaRPr>
          </a:p>
          <a:p>
            <a:pPr marL="128588" lvl="1" indent="-128588" defTabSz="533400">
              <a:lnSpc>
                <a:spcPct val="90000"/>
              </a:lnSpc>
              <a:spcAft>
                <a:spcPct val="15000"/>
              </a:spcAft>
              <a:buFontTx/>
              <a:buChar char="••"/>
            </a:pPr>
            <a:r>
              <a:rPr lang="zh-CN" altLang="en-US" sz="1500" dirty="0">
                <a:latin typeface="黑体" panose="02010609060101010101" pitchFamily="49" charset="-122"/>
                <a:ea typeface="黑体" panose="02010609060101010101" pitchFamily="49" charset="-122"/>
              </a:rPr>
              <a:t>行业标准</a:t>
            </a:r>
            <a:endParaRPr lang="en-US" altLang="zh-CN" sz="1500" dirty="0">
              <a:latin typeface="黑体" panose="02010609060101010101" pitchFamily="49" charset="-122"/>
              <a:ea typeface="黑体" panose="02010609060101010101" pitchFamily="49" charset="-122"/>
            </a:endParaRPr>
          </a:p>
          <a:p>
            <a:pPr marL="128588" lvl="1" indent="-128588" defTabSz="533400">
              <a:lnSpc>
                <a:spcPct val="90000"/>
              </a:lnSpc>
              <a:spcAft>
                <a:spcPct val="15000"/>
              </a:spcAft>
              <a:buFontTx/>
              <a:buChar char="••"/>
            </a:pPr>
            <a:r>
              <a:rPr lang="zh-CN" altLang="en-US" sz="1500" dirty="0">
                <a:latin typeface="黑体" panose="02010609060101010101" pitchFamily="49" charset="-122"/>
                <a:ea typeface="黑体" panose="02010609060101010101" pitchFamily="49" charset="-122"/>
              </a:rPr>
              <a:t>其他规范、办法</a:t>
            </a:r>
          </a:p>
          <a:p>
            <a:pPr marL="128588" lvl="1" indent="-128588" defTabSz="533400">
              <a:lnSpc>
                <a:spcPct val="90000"/>
              </a:lnSpc>
              <a:spcAft>
                <a:spcPct val="15000"/>
              </a:spcAft>
              <a:buChar char="••"/>
            </a:pPr>
            <a:endParaRPr lang="zh-CN" altLang="en-US" sz="1500" dirty="0">
              <a:latin typeface="黑体" panose="02010609060101010101" pitchFamily="49" charset="-122"/>
              <a:ea typeface="黑体" panose="02010609060101010101" pitchFamily="49" charset="-122"/>
            </a:endParaRPr>
          </a:p>
        </p:txBody>
      </p:sp>
      <p:sp>
        <p:nvSpPr>
          <p:cNvPr id="17" name="任意多边形 16"/>
          <p:cNvSpPr/>
          <p:nvPr/>
        </p:nvSpPr>
        <p:spPr>
          <a:xfrm>
            <a:off x="6013592" y="2223767"/>
            <a:ext cx="2419068" cy="345600"/>
          </a:xfrm>
          <a:custGeom>
            <a:avLst/>
            <a:gdLst>
              <a:gd name="connsiteX0" fmla="*/ 0 w 3256980"/>
              <a:gd name="connsiteY0" fmla="*/ 0 h 460800"/>
              <a:gd name="connsiteX1" fmla="*/ 3256980 w 3256980"/>
              <a:gd name="connsiteY1" fmla="*/ 0 h 460800"/>
              <a:gd name="connsiteX2" fmla="*/ 3256980 w 3256980"/>
              <a:gd name="connsiteY2" fmla="*/ 460800 h 460800"/>
              <a:gd name="connsiteX3" fmla="*/ 0 w 3256980"/>
              <a:gd name="connsiteY3" fmla="*/ 460800 h 460800"/>
              <a:gd name="connsiteX4" fmla="*/ 0 w 3256980"/>
              <a:gd name="connsiteY4" fmla="*/ 0 h 460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6980" h="460800">
                <a:moveTo>
                  <a:pt x="0" y="0"/>
                </a:moveTo>
                <a:lnTo>
                  <a:pt x="3256980" y="0"/>
                </a:lnTo>
                <a:lnTo>
                  <a:pt x="3256980" y="460800"/>
                </a:lnTo>
                <a:lnTo>
                  <a:pt x="0" y="460800"/>
                </a:lnTo>
                <a:lnTo>
                  <a:pt x="0" y="0"/>
                </a:lnTo>
                <a:close/>
              </a:path>
            </a:pathLst>
          </a:cu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5344" tIns="48768" rIns="85344" bIns="48768" numCol="1" spcCol="1270" anchor="ctr" anchorCtr="0">
            <a:noAutofit/>
          </a:bodyPr>
          <a:lstStyle/>
          <a:p>
            <a:pPr algn="ctr" defTabSz="533400">
              <a:lnSpc>
                <a:spcPct val="90000"/>
              </a:lnSpc>
              <a:spcAft>
                <a:spcPct val="35000"/>
              </a:spcAft>
            </a:pPr>
            <a:r>
              <a:rPr lang="zh-CN" altLang="en-US" sz="1500" b="1" dirty="0">
                <a:latin typeface="黑体" panose="02010609060101010101" pitchFamily="49" charset="-122"/>
                <a:ea typeface="黑体" panose="02010609060101010101" pitchFamily="49" charset="-122"/>
              </a:rPr>
              <a:t>视频资源库</a:t>
            </a:r>
          </a:p>
        </p:txBody>
      </p:sp>
      <p:sp>
        <p:nvSpPr>
          <p:cNvPr id="18" name="任意多边形 17"/>
          <p:cNvSpPr/>
          <p:nvPr/>
        </p:nvSpPr>
        <p:spPr>
          <a:xfrm>
            <a:off x="6013592" y="2569368"/>
            <a:ext cx="2419069" cy="1809126"/>
          </a:xfrm>
          <a:custGeom>
            <a:avLst/>
            <a:gdLst>
              <a:gd name="connsiteX0" fmla="*/ 0 w 3256980"/>
              <a:gd name="connsiteY0" fmla="*/ 0 h 2412168"/>
              <a:gd name="connsiteX1" fmla="*/ 3256980 w 3256980"/>
              <a:gd name="connsiteY1" fmla="*/ 0 h 2412168"/>
              <a:gd name="connsiteX2" fmla="*/ 3256980 w 3256980"/>
              <a:gd name="connsiteY2" fmla="*/ 2412168 h 2412168"/>
              <a:gd name="connsiteX3" fmla="*/ 0 w 3256980"/>
              <a:gd name="connsiteY3" fmla="*/ 2412168 h 2412168"/>
              <a:gd name="connsiteX4" fmla="*/ 0 w 3256980"/>
              <a:gd name="connsiteY4" fmla="*/ 0 h 24121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6980" h="2412168">
                <a:moveTo>
                  <a:pt x="0" y="0"/>
                </a:moveTo>
                <a:lnTo>
                  <a:pt x="3256980" y="0"/>
                </a:lnTo>
                <a:lnTo>
                  <a:pt x="3256980" y="2412168"/>
                </a:lnTo>
                <a:lnTo>
                  <a:pt x="0" y="2412168"/>
                </a:lnTo>
                <a:lnTo>
                  <a:pt x="0" y="0"/>
                </a:ln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64008" tIns="64008" rIns="85344" bIns="96012" numCol="1" spcCol="1270" anchor="t" anchorCtr="0">
            <a:noAutofit/>
          </a:bodyPr>
          <a:lstStyle/>
          <a:p>
            <a:pPr marL="128588" lvl="1" indent="-128588" defTabSz="533400">
              <a:lnSpc>
                <a:spcPct val="90000"/>
              </a:lnSpc>
              <a:spcAft>
                <a:spcPct val="15000"/>
              </a:spcAft>
              <a:buChar char="••"/>
            </a:pPr>
            <a:r>
              <a:rPr lang="zh-CN" altLang="en-US" sz="1500" dirty="0">
                <a:latin typeface="黑体" panose="02010609060101010101" pitchFamily="49" charset="-122"/>
                <a:ea typeface="黑体" panose="02010609060101010101" pitchFamily="49" charset="-122"/>
              </a:rPr>
              <a:t>工程科技类英文课程</a:t>
            </a:r>
            <a:endParaRPr lang="en-US" altLang="zh-CN" sz="1500" dirty="0">
              <a:latin typeface="黑体" panose="02010609060101010101" pitchFamily="49" charset="-122"/>
              <a:ea typeface="黑体" panose="02010609060101010101" pitchFamily="49" charset="-122"/>
            </a:endParaRPr>
          </a:p>
          <a:p>
            <a:pPr marL="128588" lvl="1" indent="-128588" defTabSz="533400">
              <a:lnSpc>
                <a:spcPct val="90000"/>
              </a:lnSpc>
              <a:spcAft>
                <a:spcPct val="15000"/>
              </a:spcAft>
              <a:buChar char="••"/>
            </a:pPr>
            <a:r>
              <a:rPr lang="zh-CN" altLang="en-US" sz="1500" dirty="0">
                <a:latin typeface="黑体" panose="02010609060101010101" pitchFamily="49" charset="-122"/>
                <a:ea typeface="黑体" panose="02010609060101010101" pitchFamily="49" charset="-122"/>
              </a:rPr>
              <a:t>工程科类中文课程（英文字幕）</a:t>
            </a:r>
            <a:endParaRPr lang="en-US" altLang="zh-CN" sz="1500" dirty="0">
              <a:latin typeface="黑体" panose="02010609060101010101" pitchFamily="49" charset="-122"/>
              <a:ea typeface="黑体" panose="02010609060101010101" pitchFamily="49" charset="-122"/>
            </a:endParaRPr>
          </a:p>
          <a:p>
            <a:pPr marL="128588" lvl="1" indent="-128588" defTabSz="533400">
              <a:lnSpc>
                <a:spcPct val="90000"/>
              </a:lnSpc>
              <a:spcAft>
                <a:spcPct val="15000"/>
              </a:spcAft>
              <a:buChar char="••"/>
            </a:pPr>
            <a:r>
              <a:rPr lang="zh-CN" altLang="en-US" sz="1500" dirty="0">
                <a:latin typeface="黑体" panose="02010609060101010101" pitchFamily="49" charset="-122"/>
                <a:ea typeface="黑体" panose="02010609060101010101" pitchFamily="49" charset="-122"/>
              </a:rPr>
              <a:t>中国经典传统文化课程（英文字幕）</a:t>
            </a:r>
          </a:p>
        </p:txBody>
      </p:sp>
    </p:spTree>
    <p:extLst>
      <p:ext uri="{BB962C8B-B14F-4D97-AF65-F5344CB8AC3E}">
        <p14:creationId xmlns:p14="http://schemas.microsoft.com/office/powerpoint/2010/main" val="17018776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3"/>
          <p:cNvSpPr txBox="1">
            <a:spLocks/>
          </p:cNvSpPr>
          <p:nvPr/>
        </p:nvSpPr>
        <p:spPr>
          <a:xfrm>
            <a:off x="375811" y="552444"/>
            <a:ext cx="6775450" cy="386864"/>
          </a:xfrm>
          <a:prstGeom prst="rect">
            <a:avLst/>
          </a:prstGeom>
        </p:spPr>
        <p:txBody>
          <a:bodyPr/>
          <a:lstStyle>
            <a:defPPr>
              <a:defRPr lang="zh-CN"/>
            </a:defPPr>
            <a:lvl1pPr fontAlgn="base">
              <a:spcBef>
                <a:spcPct val="0"/>
              </a:spcBef>
              <a:spcAft>
                <a:spcPct val="0"/>
              </a:spcAft>
              <a:defRPr sz="2400" b="1">
                <a:solidFill>
                  <a:srgbClr val="3661AD"/>
                </a:solidFill>
                <a:latin typeface="微软雅黑" pitchFamily="34" charset="-122"/>
                <a:ea typeface="微软雅黑" pitchFamily="34" charset="-122"/>
                <a:cs typeface="+mj-cs"/>
              </a:defRPr>
            </a:lvl1pPr>
            <a:lvl2pPr algn="ctr" fontAlgn="base">
              <a:spcBef>
                <a:spcPct val="0"/>
              </a:spcBef>
              <a:spcAft>
                <a:spcPct val="0"/>
              </a:spcAft>
              <a:defRPr sz="2800" b="1">
                <a:solidFill>
                  <a:srgbClr val="404040"/>
                </a:solidFill>
                <a:latin typeface="微软雅黑" pitchFamily="34" charset="-122"/>
                <a:ea typeface="微软雅黑" pitchFamily="34" charset="-122"/>
              </a:defRPr>
            </a:lvl2pPr>
            <a:lvl3pPr algn="ctr" fontAlgn="base">
              <a:spcBef>
                <a:spcPct val="0"/>
              </a:spcBef>
              <a:spcAft>
                <a:spcPct val="0"/>
              </a:spcAft>
              <a:defRPr sz="2800" b="1">
                <a:solidFill>
                  <a:srgbClr val="404040"/>
                </a:solidFill>
                <a:latin typeface="微软雅黑" pitchFamily="34" charset="-122"/>
                <a:ea typeface="微软雅黑" pitchFamily="34" charset="-122"/>
              </a:defRPr>
            </a:lvl3pPr>
            <a:lvl4pPr algn="ctr" fontAlgn="base">
              <a:spcBef>
                <a:spcPct val="0"/>
              </a:spcBef>
              <a:spcAft>
                <a:spcPct val="0"/>
              </a:spcAft>
              <a:defRPr sz="2800" b="1">
                <a:solidFill>
                  <a:srgbClr val="404040"/>
                </a:solidFill>
                <a:latin typeface="微软雅黑" pitchFamily="34" charset="-122"/>
                <a:ea typeface="微软雅黑" pitchFamily="34" charset="-122"/>
              </a:defRPr>
            </a:lvl4pPr>
            <a:lvl5pPr algn="ctr" fontAlgn="base">
              <a:spcBef>
                <a:spcPct val="0"/>
              </a:spcBef>
              <a:spcAft>
                <a:spcPct val="0"/>
              </a:spcAft>
              <a:defRPr sz="2800" b="1">
                <a:solidFill>
                  <a:srgbClr val="404040"/>
                </a:solidFill>
                <a:latin typeface="微软雅黑" pitchFamily="34" charset="-122"/>
                <a:ea typeface="微软雅黑" pitchFamily="34" charset="-122"/>
              </a:defRPr>
            </a:lvl5pPr>
            <a:lvl6pPr marL="457200" algn="ctr" fontAlgn="base">
              <a:spcBef>
                <a:spcPct val="0"/>
              </a:spcBef>
              <a:spcAft>
                <a:spcPct val="0"/>
              </a:spcAft>
              <a:defRPr sz="2800" b="1">
                <a:solidFill>
                  <a:srgbClr val="404040"/>
                </a:solidFill>
                <a:latin typeface="微软雅黑" pitchFamily="34" charset="-122"/>
                <a:ea typeface="微软雅黑" pitchFamily="34" charset="-122"/>
              </a:defRPr>
            </a:lvl6pPr>
            <a:lvl7pPr marL="914400" algn="ctr" fontAlgn="base">
              <a:spcBef>
                <a:spcPct val="0"/>
              </a:spcBef>
              <a:spcAft>
                <a:spcPct val="0"/>
              </a:spcAft>
              <a:defRPr sz="2800" b="1">
                <a:solidFill>
                  <a:srgbClr val="404040"/>
                </a:solidFill>
                <a:latin typeface="微软雅黑" pitchFamily="34" charset="-122"/>
                <a:ea typeface="微软雅黑" pitchFamily="34" charset="-122"/>
              </a:defRPr>
            </a:lvl7pPr>
            <a:lvl8pPr marL="1371600" algn="ctr" fontAlgn="base">
              <a:spcBef>
                <a:spcPct val="0"/>
              </a:spcBef>
              <a:spcAft>
                <a:spcPct val="0"/>
              </a:spcAft>
              <a:defRPr sz="2800" b="1">
                <a:solidFill>
                  <a:srgbClr val="404040"/>
                </a:solidFill>
                <a:latin typeface="微软雅黑" pitchFamily="34" charset="-122"/>
                <a:ea typeface="微软雅黑" pitchFamily="34" charset="-122"/>
              </a:defRPr>
            </a:lvl8pPr>
            <a:lvl9pPr marL="1828800" algn="ctr" fontAlgn="base">
              <a:spcBef>
                <a:spcPct val="0"/>
              </a:spcBef>
              <a:spcAft>
                <a:spcPct val="0"/>
              </a:spcAft>
              <a:defRPr sz="2800" b="1">
                <a:solidFill>
                  <a:srgbClr val="404040"/>
                </a:solidFill>
                <a:latin typeface="微软雅黑" pitchFamily="34" charset="-122"/>
                <a:ea typeface="微软雅黑" pitchFamily="34" charset="-122"/>
              </a:defRPr>
            </a:lvl9pPr>
          </a:lstStyle>
          <a:p>
            <a:pPr defTabSz="533400">
              <a:lnSpc>
                <a:spcPct val="90000"/>
              </a:lnSpc>
              <a:spcAft>
                <a:spcPct val="35000"/>
              </a:spcAft>
            </a:pPr>
            <a:r>
              <a:rPr lang="en-US" altLang="zh-CN" dirty="0"/>
              <a:t>1.1  </a:t>
            </a:r>
            <a:r>
              <a:rPr lang="zh-CN" altLang="en-US" dirty="0"/>
              <a:t>丝路环境数据库</a:t>
            </a:r>
          </a:p>
        </p:txBody>
      </p:sp>
      <p:pic>
        <p:nvPicPr>
          <p:cNvPr id="3" name="图片 2"/>
          <p:cNvPicPr>
            <a:picLocks noChangeAspect="1"/>
          </p:cNvPicPr>
          <p:nvPr/>
        </p:nvPicPr>
        <p:blipFill>
          <a:blip r:embed="rId2"/>
          <a:stretch>
            <a:fillRect/>
          </a:stretch>
        </p:blipFill>
        <p:spPr>
          <a:xfrm>
            <a:off x="3944506" y="1464992"/>
            <a:ext cx="4710629" cy="2960714"/>
          </a:xfrm>
          <a:prstGeom prst="rect">
            <a:avLst/>
          </a:prstGeom>
        </p:spPr>
      </p:pic>
      <p:graphicFrame>
        <p:nvGraphicFramePr>
          <p:cNvPr id="15" name="图示 14"/>
          <p:cNvGraphicFramePr/>
          <p:nvPr>
            <p:extLst/>
          </p:nvPr>
        </p:nvGraphicFramePr>
        <p:xfrm>
          <a:off x="447676" y="1464992"/>
          <a:ext cx="3315860" cy="30861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1933644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660476" y="1059815"/>
            <a:ext cx="8036896" cy="1477328"/>
          </a:xfrm>
          <a:prstGeom prst="rect">
            <a:avLst/>
          </a:prstGeom>
        </p:spPr>
        <p:txBody>
          <a:bodyPr wrap="square">
            <a:spAutoFit/>
          </a:bodyPr>
          <a:lstStyle/>
          <a:p>
            <a:pPr>
              <a:lnSpc>
                <a:spcPct val="150000"/>
              </a:lnSpc>
            </a:pPr>
            <a:r>
              <a:rPr lang="zh-CN" altLang="en-US" sz="1500" b="1" kern="100" dirty="0">
                <a:solidFill>
                  <a:srgbClr val="1557AE"/>
                </a:solidFill>
                <a:latin typeface="黑体" panose="02010609060101010101" pitchFamily="49" charset="-122"/>
                <a:ea typeface="黑体" panose="02010609060101010101" pitchFamily="49" charset="-122"/>
                <a:cs typeface="Times New Roman" panose="02020603050405020304" pitchFamily="18" charset="0"/>
              </a:rPr>
              <a:t>    在“丝路科技知识服务系统”子项目的任务框架内，与国际知识中心联合举办</a:t>
            </a:r>
            <a:r>
              <a:rPr lang="zh-CN" altLang="en-US" sz="1500" b="1" kern="100" dirty="0">
                <a:solidFill>
                  <a:srgbClr val="C00000"/>
                </a:solidFill>
                <a:latin typeface="黑体" panose="02010609060101010101" pitchFamily="49" charset="-122"/>
                <a:ea typeface="黑体" panose="02010609060101010101" pitchFamily="49" charset="-122"/>
                <a:cs typeface="Times New Roman" panose="02020603050405020304" pitchFamily="18" charset="0"/>
              </a:rPr>
              <a:t>“丝路工程科技发展专项培训”</a:t>
            </a:r>
            <a:r>
              <a:rPr lang="zh-CN" altLang="en-US" sz="1500" b="1" kern="100" dirty="0">
                <a:solidFill>
                  <a:srgbClr val="1557AE"/>
                </a:solidFill>
                <a:latin typeface="黑体" panose="02010609060101010101" pitchFamily="49" charset="-122"/>
                <a:ea typeface="黑体" panose="02010609060101010101" pitchFamily="49" charset="-122"/>
                <a:cs typeface="Times New Roman" panose="02020603050405020304" pitchFamily="18" charset="0"/>
              </a:rPr>
              <a:t>。该培训将通过一系列专题培训，以集中面授、参观学习、互动交流、实践应用等多种形式，对丝路沿线国家来华留学生、在华外向型企业技术及管理骨干等开展工程科技培训，培养丝路人才，助力“一带一路”发展战略。</a:t>
            </a:r>
          </a:p>
        </p:txBody>
      </p:sp>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5037" y="2686050"/>
            <a:ext cx="1939874" cy="2743200"/>
          </a:xfrm>
          <a:prstGeom prst="rect">
            <a:avLst/>
          </a:prstGeom>
        </p:spPr>
      </p:pic>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94850" y="3028951"/>
            <a:ext cx="2631911" cy="1861175"/>
          </a:xfrm>
          <a:prstGeom prst="rect">
            <a:avLst/>
          </a:prstGeom>
        </p:spPr>
      </p:pic>
      <p:pic>
        <p:nvPicPr>
          <p:cNvPr id="5" name="图片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02182" y="2861682"/>
            <a:ext cx="4205396" cy="2341756"/>
          </a:xfrm>
          <a:prstGeom prst="rect">
            <a:avLst/>
          </a:prstGeom>
        </p:spPr>
      </p:pic>
      <p:sp>
        <p:nvSpPr>
          <p:cNvPr id="6" name="标题 3"/>
          <p:cNvSpPr txBox="1">
            <a:spLocks/>
          </p:cNvSpPr>
          <p:nvPr/>
        </p:nvSpPr>
        <p:spPr>
          <a:xfrm>
            <a:off x="447677" y="480411"/>
            <a:ext cx="6775450" cy="386864"/>
          </a:xfrm>
          <a:prstGeom prst="rect">
            <a:avLst/>
          </a:prstGeom>
        </p:spPr>
        <p:txBody>
          <a:bodyPr/>
          <a:lstStyle>
            <a:defPPr>
              <a:defRPr lang="zh-CN"/>
            </a:defPPr>
            <a:lvl1pPr fontAlgn="base">
              <a:spcBef>
                <a:spcPct val="0"/>
              </a:spcBef>
              <a:spcAft>
                <a:spcPct val="0"/>
              </a:spcAft>
              <a:defRPr sz="2400" b="1">
                <a:solidFill>
                  <a:srgbClr val="3661AD"/>
                </a:solidFill>
                <a:latin typeface="微软雅黑" pitchFamily="34" charset="-122"/>
                <a:ea typeface="微软雅黑" pitchFamily="34" charset="-122"/>
                <a:cs typeface="+mj-cs"/>
              </a:defRPr>
            </a:lvl1pPr>
            <a:lvl2pPr algn="ctr" fontAlgn="base">
              <a:spcBef>
                <a:spcPct val="0"/>
              </a:spcBef>
              <a:spcAft>
                <a:spcPct val="0"/>
              </a:spcAft>
              <a:defRPr sz="2800" b="1">
                <a:solidFill>
                  <a:srgbClr val="404040"/>
                </a:solidFill>
                <a:latin typeface="微软雅黑" pitchFamily="34" charset="-122"/>
                <a:ea typeface="微软雅黑" pitchFamily="34" charset="-122"/>
              </a:defRPr>
            </a:lvl2pPr>
            <a:lvl3pPr algn="ctr" fontAlgn="base">
              <a:spcBef>
                <a:spcPct val="0"/>
              </a:spcBef>
              <a:spcAft>
                <a:spcPct val="0"/>
              </a:spcAft>
              <a:defRPr sz="2800" b="1">
                <a:solidFill>
                  <a:srgbClr val="404040"/>
                </a:solidFill>
                <a:latin typeface="微软雅黑" pitchFamily="34" charset="-122"/>
                <a:ea typeface="微软雅黑" pitchFamily="34" charset="-122"/>
              </a:defRPr>
            </a:lvl3pPr>
            <a:lvl4pPr algn="ctr" fontAlgn="base">
              <a:spcBef>
                <a:spcPct val="0"/>
              </a:spcBef>
              <a:spcAft>
                <a:spcPct val="0"/>
              </a:spcAft>
              <a:defRPr sz="2800" b="1">
                <a:solidFill>
                  <a:srgbClr val="404040"/>
                </a:solidFill>
                <a:latin typeface="微软雅黑" pitchFamily="34" charset="-122"/>
                <a:ea typeface="微软雅黑" pitchFamily="34" charset="-122"/>
              </a:defRPr>
            </a:lvl4pPr>
            <a:lvl5pPr algn="ctr" fontAlgn="base">
              <a:spcBef>
                <a:spcPct val="0"/>
              </a:spcBef>
              <a:spcAft>
                <a:spcPct val="0"/>
              </a:spcAft>
              <a:defRPr sz="2800" b="1">
                <a:solidFill>
                  <a:srgbClr val="404040"/>
                </a:solidFill>
                <a:latin typeface="微软雅黑" pitchFamily="34" charset="-122"/>
                <a:ea typeface="微软雅黑" pitchFamily="34" charset="-122"/>
              </a:defRPr>
            </a:lvl5pPr>
            <a:lvl6pPr marL="457200" algn="ctr" fontAlgn="base">
              <a:spcBef>
                <a:spcPct val="0"/>
              </a:spcBef>
              <a:spcAft>
                <a:spcPct val="0"/>
              </a:spcAft>
              <a:defRPr sz="2800" b="1">
                <a:solidFill>
                  <a:srgbClr val="404040"/>
                </a:solidFill>
                <a:latin typeface="微软雅黑" pitchFamily="34" charset="-122"/>
                <a:ea typeface="微软雅黑" pitchFamily="34" charset="-122"/>
              </a:defRPr>
            </a:lvl6pPr>
            <a:lvl7pPr marL="914400" algn="ctr" fontAlgn="base">
              <a:spcBef>
                <a:spcPct val="0"/>
              </a:spcBef>
              <a:spcAft>
                <a:spcPct val="0"/>
              </a:spcAft>
              <a:defRPr sz="2800" b="1">
                <a:solidFill>
                  <a:srgbClr val="404040"/>
                </a:solidFill>
                <a:latin typeface="微软雅黑" pitchFamily="34" charset="-122"/>
                <a:ea typeface="微软雅黑" pitchFamily="34" charset="-122"/>
              </a:defRPr>
            </a:lvl7pPr>
            <a:lvl8pPr marL="1371600" algn="ctr" fontAlgn="base">
              <a:spcBef>
                <a:spcPct val="0"/>
              </a:spcBef>
              <a:spcAft>
                <a:spcPct val="0"/>
              </a:spcAft>
              <a:defRPr sz="2800" b="1">
                <a:solidFill>
                  <a:srgbClr val="404040"/>
                </a:solidFill>
                <a:latin typeface="微软雅黑" pitchFamily="34" charset="-122"/>
                <a:ea typeface="微软雅黑" pitchFamily="34" charset="-122"/>
              </a:defRPr>
            </a:lvl8pPr>
            <a:lvl9pPr marL="1828800" algn="ctr" fontAlgn="base">
              <a:spcBef>
                <a:spcPct val="0"/>
              </a:spcBef>
              <a:spcAft>
                <a:spcPct val="0"/>
              </a:spcAft>
              <a:defRPr sz="2800" b="1">
                <a:solidFill>
                  <a:srgbClr val="404040"/>
                </a:solidFill>
                <a:latin typeface="微软雅黑" pitchFamily="34" charset="-122"/>
                <a:ea typeface="微软雅黑" pitchFamily="34" charset="-122"/>
              </a:defRPr>
            </a:lvl9pPr>
          </a:lstStyle>
          <a:p>
            <a:r>
              <a:rPr lang="zh-CN" altLang="en-US" sz="2800" dirty="0"/>
              <a:t>打造“一带一路“人才培养的品牌</a:t>
            </a:r>
          </a:p>
        </p:txBody>
      </p:sp>
    </p:spTree>
    <p:extLst>
      <p:ext uri="{BB962C8B-B14F-4D97-AF65-F5344CB8AC3E}">
        <p14:creationId xmlns:p14="http://schemas.microsoft.com/office/powerpoint/2010/main" val="21428215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3"/>
          <p:cNvSpPr txBox="1">
            <a:spLocks/>
          </p:cNvSpPr>
          <p:nvPr/>
        </p:nvSpPr>
        <p:spPr>
          <a:xfrm>
            <a:off x="447677" y="412759"/>
            <a:ext cx="6775450" cy="386864"/>
          </a:xfrm>
          <a:prstGeom prst="rect">
            <a:avLst/>
          </a:prstGeom>
        </p:spPr>
        <p:txBody>
          <a:bodyPr/>
          <a:lstStyle>
            <a:defPPr>
              <a:defRPr lang="zh-CN"/>
            </a:defPPr>
            <a:lvl1pPr fontAlgn="base">
              <a:spcBef>
                <a:spcPct val="0"/>
              </a:spcBef>
              <a:spcAft>
                <a:spcPct val="0"/>
              </a:spcAft>
              <a:defRPr sz="2400" b="1">
                <a:solidFill>
                  <a:srgbClr val="3661AD"/>
                </a:solidFill>
                <a:latin typeface="微软雅黑" pitchFamily="34" charset="-122"/>
                <a:ea typeface="微软雅黑" pitchFamily="34" charset="-122"/>
                <a:cs typeface="+mj-cs"/>
              </a:defRPr>
            </a:lvl1pPr>
            <a:lvl2pPr algn="ctr" fontAlgn="base">
              <a:spcBef>
                <a:spcPct val="0"/>
              </a:spcBef>
              <a:spcAft>
                <a:spcPct val="0"/>
              </a:spcAft>
              <a:defRPr sz="2800" b="1">
                <a:solidFill>
                  <a:srgbClr val="404040"/>
                </a:solidFill>
                <a:latin typeface="微软雅黑" pitchFamily="34" charset="-122"/>
                <a:ea typeface="微软雅黑" pitchFamily="34" charset="-122"/>
              </a:defRPr>
            </a:lvl2pPr>
            <a:lvl3pPr algn="ctr" fontAlgn="base">
              <a:spcBef>
                <a:spcPct val="0"/>
              </a:spcBef>
              <a:spcAft>
                <a:spcPct val="0"/>
              </a:spcAft>
              <a:defRPr sz="2800" b="1">
                <a:solidFill>
                  <a:srgbClr val="404040"/>
                </a:solidFill>
                <a:latin typeface="微软雅黑" pitchFamily="34" charset="-122"/>
                <a:ea typeface="微软雅黑" pitchFamily="34" charset="-122"/>
              </a:defRPr>
            </a:lvl3pPr>
            <a:lvl4pPr algn="ctr" fontAlgn="base">
              <a:spcBef>
                <a:spcPct val="0"/>
              </a:spcBef>
              <a:spcAft>
                <a:spcPct val="0"/>
              </a:spcAft>
              <a:defRPr sz="2800" b="1">
                <a:solidFill>
                  <a:srgbClr val="404040"/>
                </a:solidFill>
                <a:latin typeface="微软雅黑" pitchFamily="34" charset="-122"/>
                <a:ea typeface="微软雅黑" pitchFamily="34" charset="-122"/>
              </a:defRPr>
            </a:lvl4pPr>
            <a:lvl5pPr algn="ctr" fontAlgn="base">
              <a:spcBef>
                <a:spcPct val="0"/>
              </a:spcBef>
              <a:spcAft>
                <a:spcPct val="0"/>
              </a:spcAft>
              <a:defRPr sz="2800" b="1">
                <a:solidFill>
                  <a:srgbClr val="404040"/>
                </a:solidFill>
                <a:latin typeface="微软雅黑" pitchFamily="34" charset="-122"/>
                <a:ea typeface="微软雅黑" pitchFamily="34" charset="-122"/>
              </a:defRPr>
            </a:lvl5pPr>
            <a:lvl6pPr marL="457200" algn="ctr" fontAlgn="base">
              <a:spcBef>
                <a:spcPct val="0"/>
              </a:spcBef>
              <a:spcAft>
                <a:spcPct val="0"/>
              </a:spcAft>
              <a:defRPr sz="2800" b="1">
                <a:solidFill>
                  <a:srgbClr val="404040"/>
                </a:solidFill>
                <a:latin typeface="微软雅黑" pitchFamily="34" charset="-122"/>
                <a:ea typeface="微软雅黑" pitchFamily="34" charset="-122"/>
              </a:defRPr>
            </a:lvl6pPr>
            <a:lvl7pPr marL="914400" algn="ctr" fontAlgn="base">
              <a:spcBef>
                <a:spcPct val="0"/>
              </a:spcBef>
              <a:spcAft>
                <a:spcPct val="0"/>
              </a:spcAft>
              <a:defRPr sz="2800" b="1">
                <a:solidFill>
                  <a:srgbClr val="404040"/>
                </a:solidFill>
                <a:latin typeface="微软雅黑" pitchFamily="34" charset="-122"/>
                <a:ea typeface="微软雅黑" pitchFamily="34" charset="-122"/>
              </a:defRPr>
            </a:lvl7pPr>
            <a:lvl8pPr marL="1371600" algn="ctr" fontAlgn="base">
              <a:spcBef>
                <a:spcPct val="0"/>
              </a:spcBef>
              <a:spcAft>
                <a:spcPct val="0"/>
              </a:spcAft>
              <a:defRPr sz="2800" b="1">
                <a:solidFill>
                  <a:srgbClr val="404040"/>
                </a:solidFill>
                <a:latin typeface="微软雅黑" pitchFamily="34" charset="-122"/>
                <a:ea typeface="微软雅黑" pitchFamily="34" charset="-122"/>
              </a:defRPr>
            </a:lvl8pPr>
            <a:lvl9pPr marL="1828800" algn="ctr" fontAlgn="base">
              <a:spcBef>
                <a:spcPct val="0"/>
              </a:spcBef>
              <a:spcAft>
                <a:spcPct val="0"/>
              </a:spcAft>
              <a:defRPr sz="2800" b="1">
                <a:solidFill>
                  <a:srgbClr val="404040"/>
                </a:solidFill>
                <a:latin typeface="微软雅黑" pitchFamily="34" charset="-122"/>
                <a:ea typeface="微软雅黑" pitchFamily="34" charset="-122"/>
              </a:defRPr>
            </a:lvl9pPr>
          </a:lstStyle>
          <a:p>
            <a:r>
              <a:rPr lang="zh-CN" altLang="en-US" sz="1800" dirty="0"/>
              <a:t>丝路工程科技发展专项培训</a:t>
            </a:r>
          </a:p>
        </p:txBody>
      </p:sp>
      <p:graphicFrame>
        <p:nvGraphicFramePr>
          <p:cNvPr id="4" name="表格 3"/>
          <p:cNvGraphicFramePr>
            <a:graphicFrameLocks noGrp="1"/>
          </p:cNvGraphicFramePr>
          <p:nvPr>
            <p:extLst/>
          </p:nvPr>
        </p:nvGraphicFramePr>
        <p:xfrm>
          <a:off x="542981" y="1000719"/>
          <a:ext cx="7933134" cy="3608917"/>
        </p:xfrm>
        <a:graphic>
          <a:graphicData uri="http://schemas.openxmlformats.org/drawingml/2006/table">
            <a:tbl>
              <a:tblPr firstRow="1" firstCol="1" bandRow="1">
                <a:tableStyleId>{5C22544A-7EE6-4342-B048-85BDC9FD1C3A}</a:tableStyleId>
              </a:tblPr>
              <a:tblGrid>
                <a:gridCol w="1752826">
                  <a:extLst>
                    <a:ext uri="{9D8B030D-6E8A-4147-A177-3AD203B41FA5}">
                      <a16:colId xmlns:a16="http://schemas.microsoft.com/office/drawing/2014/main" val="20000"/>
                    </a:ext>
                  </a:extLst>
                </a:gridCol>
                <a:gridCol w="3090154">
                  <a:extLst>
                    <a:ext uri="{9D8B030D-6E8A-4147-A177-3AD203B41FA5}">
                      <a16:colId xmlns:a16="http://schemas.microsoft.com/office/drawing/2014/main" val="20001"/>
                    </a:ext>
                  </a:extLst>
                </a:gridCol>
                <a:gridCol w="3090154">
                  <a:extLst>
                    <a:ext uri="{9D8B030D-6E8A-4147-A177-3AD203B41FA5}">
                      <a16:colId xmlns:a16="http://schemas.microsoft.com/office/drawing/2014/main" val="20002"/>
                    </a:ext>
                  </a:extLst>
                </a:gridCol>
              </a:tblGrid>
              <a:tr h="397721">
                <a:tc>
                  <a:txBody>
                    <a:bodyPr/>
                    <a:lstStyle/>
                    <a:p>
                      <a:pPr algn="ctr">
                        <a:spcAft>
                          <a:spcPts val="0"/>
                        </a:spcAft>
                      </a:pPr>
                      <a:r>
                        <a:rPr lang="zh-CN" altLang="en-US" sz="1500" kern="100" dirty="0">
                          <a:effectLst/>
                          <a:latin typeface="黑体" panose="02010609060101010101" pitchFamily="49" charset="-122"/>
                          <a:ea typeface="黑体" panose="02010609060101010101" pitchFamily="49" charset="-122"/>
                        </a:rPr>
                        <a:t>项目名称</a:t>
                      </a:r>
                      <a:endParaRPr lang="zh-CN" sz="1500" kern="100" dirty="0">
                        <a:effectLst/>
                        <a:latin typeface="黑体" panose="02010609060101010101" pitchFamily="49" charset="-122"/>
                        <a:ea typeface="黑体" panose="02010609060101010101" pitchFamily="49" charset="-122"/>
                        <a:cs typeface="Times New Roman" panose="02020603050405020304" pitchFamily="18" charset="0"/>
                      </a:endParaRP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E75B6"/>
                    </a:solidFill>
                  </a:tcPr>
                </a:tc>
                <a:tc>
                  <a:txBody>
                    <a:bodyPr/>
                    <a:lstStyle/>
                    <a:p>
                      <a:pPr marL="0" algn="ctr" defTabSz="914400" rtl="0" eaLnBrk="1" latinLnBrk="0" hangingPunct="1">
                        <a:spcAft>
                          <a:spcPts val="0"/>
                        </a:spcAft>
                      </a:pPr>
                      <a:r>
                        <a:rPr lang="zh-CN" altLang="en-US" sz="1500" b="1" kern="100" dirty="0">
                          <a:solidFill>
                            <a:schemeClr val="lt1"/>
                          </a:solidFill>
                          <a:effectLst/>
                          <a:latin typeface="黑体" panose="02010609060101010101" pitchFamily="49" charset="-122"/>
                          <a:ea typeface="黑体" panose="02010609060101010101" pitchFamily="49" charset="-122"/>
                          <a:cs typeface="+mn-cs"/>
                        </a:rPr>
                        <a:t>大数据理论与实践创新应用</a:t>
                      </a:r>
                      <a:endParaRPr lang="zh-CN" sz="1500" b="1" kern="100" dirty="0">
                        <a:solidFill>
                          <a:schemeClr val="lt1"/>
                        </a:solidFill>
                        <a:effectLst/>
                        <a:latin typeface="黑体" panose="02010609060101010101" pitchFamily="49" charset="-122"/>
                        <a:ea typeface="黑体" panose="02010609060101010101" pitchFamily="49" charset="-122"/>
                        <a:cs typeface="+mn-cs"/>
                      </a:endParaRP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E75B6"/>
                    </a:solidFill>
                  </a:tcPr>
                </a:tc>
                <a:tc>
                  <a:txBody>
                    <a:bodyPr/>
                    <a:lstStyle/>
                    <a:p>
                      <a:pPr marL="0" algn="ctr" defTabSz="914400" rtl="0" eaLnBrk="1" latinLnBrk="0" hangingPunct="1">
                        <a:spcAft>
                          <a:spcPts val="0"/>
                        </a:spcAft>
                      </a:pPr>
                      <a:r>
                        <a:rPr lang="zh-CN" altLang="en-US" sz="1500" b="1" kern="100" dirty="0">
                          <a:solidFill>
                            <a:schemeClr val="lt1"/>
                          </a:solidFill>
                          <a:effectLst/>
                          <a:latin typeface="黑体" panose="02010609060101010101" pitchFamily="49" charset="-122"/>
                          <a:ea typeface="黑体" panose="02010609060101010101" pitchFamily="49" charset="-122"/>
                          <a:cs typeface="+mn-cs"/>
                        </a:rPr>
                        <a:t>医学前沿科技发展</a:t>
                      </a:r>
                      <a:endParaRPr lang="zh-CN" sz="1500" b="1" kern="100" dirty="0">
                        <a:solidFill>
                          <a:schemeClr val="lt1"/>
                        </a:solidFill>
                        <a:effectLst/>
                        <a:latin typeface="黑体" panose="02010609060101010101" pitchFamily="49" charset="-122"/>
                        <a:ea typeface="黑体" panose="02010609060101010101" pitchFamily="49" charset="-122"/>
                        <a:cs typeface="+mn-cs"/>
                      </a:endParaRP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E75B6"/>
                    </a:solidFill>
                  </a:tcPr>
                </a:tc>
                <a:extLst>
                  <a:ext uri="{0D108BD9-81ED-4DB2-BD59-A6C34878D82A}">
                    <a16:rowId xmlns:a16="http://schemas.microsoft.com/office/drawing/2014/main" val="10000"/>
                  </a:ext>
                </a:extLst>
              </a:tr>
              <a:tr h="439970">
                <a:tc>
                  <a:txBody>
                    <a:bodyPr/>
                    <a:lstStyle/>
                    <a:p>
                      <a:pPr algn="ctr">
                        <a:spcBef>
                          <a:spcPts val="1200"/>
                        </a:spcBef>
                        <a:spcAft>
                          <a:spcPts val="0"/>
                        </a:spcAft>
                      </a:pPr>
                      <a:r>
                        <a:rPr lang="zh-CN" altLang="en-US" sz="1400" kern="100" dirty="0">
                          <a:solidFill>
                            <a:schemeClr val="bg1"/>
                          </a:solidFill>
                          <a:effectLst/>
                          <a:latin typeface="黑体" panose="02010609060101010101" pitchFamily="49" charset="-122"/>
                          <a:ea typeface="黑体" panose="02010609060101010101" pitchFamily="49" charset="-122"/>
                          <a:cs typeface="Times New Roman" panose="02020603050405020304" pitchFamily="18" charset="0"/>
                        </a:rPr>
                        <a:t>培训对象</a:t>
                      </a:r>
                      <a:endParaRPr lang="zh-CN" sz="1400" kern="100" dirty="0">
                        <a:solidFill>
                          <a:schemeClr val="bg1"/>
                        </a:solidFill>
                        <a:effectLst/>
                        <a:latin typeface="黑体" panose="02010609060101010101" pitchFamily="49" charset="-122"/>
                        <a:ea typeface="黑体" panose="02010609060101010101" pitchFamily="49" charset="-122"/>
                        <a:cs typeface="Times New Roman" panose="02020603050405020304" pitchFamily="18" charset="0"/>
                      </a:endParaRP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E75B6"/>
                    </a:solidFill>
                  </a:tcPr>
                </a:tc>
                <a:tc>
                  <a:txBody>
                    <a:bodyPr/>
                    <a:lstStyle/>
                    <a:p>
                      <a:pPr algn="ctr">
                        <a:spcAft>
                          <a:spcPts val="0"/>
                        </a:spcAft>
                      </a:pPr>
                      <a:r>
                        <a:rPr lang="zh-CN" altLang="en-US" sz="1400" kern="100" dirty="0">
                          <a:solidFill>
                            <a:schemeClr val="tx1"/>
                          </a:solidFill>
                          <a:effectLst/>
                          <a:latin typeface="黑体" panose="02010609060101010101" pitchFamily="49" charset="-122"/>
                          <a:ea typeface="黑体" panose="02010609060101010101" pitchFamily="49" charset="-122"/>
                          <a:cs typeface="+mn-cs"/>
                        </a:rPr>
                        <a:t>丝路沿线国家来华留学生</a:t>
                      </a:r>
                      <a:endParaRPr lang="en-US" altLang="zh-CN" sz="1400" kern="100" dirty="0">
                        <a:solidFill>
                          <a:schemeClr val="tx1"/>
                        </a:solidFill>
                        <a:effectLst/>
                        <a:latin typeface="黑体" panose="02010609060101010101" pitchFamily="49" charset="-122"/>
                        <a:ea typeface="黑体" panose="02010609060101010101" pitchFamily="49" charset="-122"/>
                        <a:cs typeface="+mn-cs"/>
                      </a:endParaRPr>
                    </a:p>
                    <a:p>
                      <a:pPr algn="ctr">
                        <a:spcAft>
                          <a:spcPts val="0"/>
                        </a:spcAft>
                      </a:pPr>
                      <a:r>
                        <a:rPr lang="zh-CN" altLang="en-US" sz="1400" kern="100" dirty="0">
                          <a:solidFill>
                            <a:schemeClr val="tx1"/>
                          </a:solidFill>
                          <a:effectLst/>
                          <a:latin typeface="黑体" panose="02010609060101010101" pitchFamily="49" charset="-122"/>
                          <a:ea typeface="黑体" panose="02010609060101010101" pitchFamily="49" charset="-122"/>
                          <a:cs typeface="+mn-cs"/>
                        </a:rPr>
                        <a:t>西安高新区企业高管</a:t>
                      </a:r>
                      <a:endParaRPr lang="zh-CN" altLang="zh-CN" sz="1400" kern="100" dirty="0">
                        <a:solidFill>
                          <a:schemeClr val="tx1"/>
                        </a:solidFill>
                        <a:effectLst/>
                        <a:latin typeface="黑体" panose="02010609060101010101" pitchFamily="49" charset="-122"/>
                        <a:ea typeface="黑体" panose="02010609060101010101" pitchFamily="49" charset="-122"/>
                        <a:cs typeface="+mn-cs"/>
                      </a:endParaRP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zh-CN" altLang="en-US" sz="1400" kern="100" dirty="0">
                          <a:solidFill>
                            <a:schemeClr val="tx1"/>
                          </a:solidFill>
                          <a:effectLst/>
                          <a:latin typeface="黑体" panose="02010609060101010101" pitchFamily="49" charset="-122"/>
                          <a:ea typeface="黑体" panose="02010609060101010101" pitchFamily="49" charset="-122"/>
                          <a:cs typeface="+mn-cs"/>
                        </a:rPr>
                        <a:t>丝路沿线国家来华留学生</a:t>
                      </a:r>
                      <a:endParaRPr lang="zh-CN" sz="1400" kern="100" dirty="0">
                        <a:solidFill>
                          <a:schemeClr val="tx1"/>
                        </a:solidFill>
                        <a:effectLst/>
                        <a:latin typeface="黑体" panose="02010609060101010101" pitchFamily="49" charset="-122"/>
                        <a:ea typeface="黑体" panose="02010609060101010101" pitchFamily="49" charset="-122"/>
                        <a:cs typeface="+mn-cs"/>
                      </a:endParaRP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61871">
                <a:tc>
                  <a:txBody>
                    <a:bodyPr/>
                    <a:lstStyle/>
                    <a:p>
                      <a:pPr marL="0" algn="ctr" defTabSz="914400" rtl="0" eaLnBrk="1" latinLnBrk="0" hangingPunct="1">
                        <a:spcBef>
                          <a:spcPts val="1200"/>
                        </a:spcBef>
                        <a:spcAft>
                          <a:spcPts val="0"/>
                        </a:spcAft>
                      </a:pPr>
                      <a:r>
                        <a:rPr lang="zh-CN" altLang="en-US" sz="1400" b="1" kern="100" dirty="0">
                          <a:solidFill>
                            <a:schemeClr val="bg1"/>
                          </a:solidFill>
                          <a:effectLst/>
                          <a:latin typeface="黑体" panose="02010609060101010101" pitchFamily="49" charset="-122"/>
                          <a:ea typeface="黑体" panose="02010609060101010101" pitchFamily="49" charset="-122"/>
                          <a:cs typeface="Times New Roman" panose="02020603050405020304" pitchFamily="18" charset="0"/>
                        </a:rPr>
                        <a:t>报名人数</a:t>
                      </a:r>
                      <a:endParaRPr lang="zh-CN" sz="1400" b="1" kern="100" dirty="0">
                        <a:solidFill>
                          <a:schemeClr val="bg1"/>
                        </a:solidFill>
                        <a:effectLst/>
                        <a:latin typeface="黑体" panose="02010609060101010101" pitchFamily="49" charset="-122"/>
                        <a:ea typeface="黑体" panose="02010609060101010101" pitchFamily="49" charset="-122"/>
                        <a:cs typeface="Times New Roman" panose="02020603050405020304" pitchFamily="18" charset="0"/>
                      </a:endParaRP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E75B6"/>
                    </a:solidFill>
                  </a:tcPr>
                </a:tc>
                <a:tc>
                  <a:txBody>
                    <a:bodyPr/>
                    <a:lstStyle/>
                    <a:p>
                      <a:pPr algn="ctr">
                        <a:spcAft>
                          <a:spcPts val="0"/>
                        </a:spcAft>
                      </a:pPr>
                      <a:r>
                        <a:rPr lang="en-US" altLang="zh-CN" sz="1400" kern="100" dirty="0">
                          <a:solidFill>
                            <a:schemeClr val="tx1"/>
                          </a:solidFill>
                          <a:effectLst/>
                          <a:latin typeface="黑体" panose="02010609060101010101" pitchFamily="49" charset="-122"/>
                          <a:ea typeface="黑体" panose="02010609060101010101" pitchFamily="49" charset="-122"/>
                          <a:cs typeface="+mn-cs"/>
                        </a:rPr>
                        <a:t>71</a:t>
                      </a:r>
                      <a:r>
                        <a:rPr lang="zh-CN" altLang="en-US" sz="1400" kern="100" dirty="0">
                          <a:solidFill>
                            <a:schemeClr val="tx1"/>
                          </a:solidFill>
                          <a:effectLst/>
                          <a:latin typeface="黑体" panose="02010609060101010101" pitchFamily="49" charset="-122"/>
                          <a:ea typeface="黑体" panose="02010609060101010101" pitchFamily="49" charset="-122"/>
                          <a:cs typeface="+mn-cs"/>
                        </a:rPr>
                        <a:t>名留学生  </a:t>
                      </a:r>
                      <a:r>
                        <a:rPr lang="en-US" altLang="zh-CN" sz="1400" kern="100" dirty="0">
                          <a:solidFill>
                            <a:schemeClr val="tx1"/>
                          </a:solidFill>
                          <a:effectLst/>
                          <a:latin typeface="黑体" panose="02010609060101010101" pitchFamily="49" charset="-122"/>
                          <a:ea typeface="黑体" panose="02010609060101010101" pitchFamily="49" charset="-122"/>
                          <a:cs typeface="+mn-cs"/>
                        </a:rPr>
                        <a:t>10</a:t>
                      </a:r>
                      <a:r>
                        <a:rPr lang="zh-CN" altLang="en-US" sz="1400" kern="100" dirty="0">
                          <a:solidFill>
                            <a:schemeClr val="tx1"/>
                          </a:solidFill>
                          <a:effectLst/>
                          <a:latin typeface="黑体" panose="02010609060101010101" pitchFamily="49" charset="-122"/>
                          <a:ea typeface="黑体" panose="02010609060101010101" pitchFamily="49" charset="-122"/>
                          <a:cs typeface="+mn-cs"/>
                        </a:rPr>
                        <a:t>名企业高管</a:t>
                      </a:r>
                      <a:endParaRPr lang="zh-CN" sz="1400" kern="100" dirty="0">
                        <a:solidFill>
                          <a:schemeClr val="tx1"/>
                        </a:solidFill>
                        <a:effectLst/>
                        <a:latin typeface="黑体" panose="02010609060101010101" pitchFamily="49" charset="-122"/>
                        <a:ea typeface="黑体" panose="02010609060101010101" pitchFamily="49" charset="-122"/>
                        <a:cs typeface="+mn-cs"/>
                      </a:endParaRP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altLang="zh-CN" sz="1400" kern="100" dirty="0">
                          <a:solidFill>
                            <a:schemeClr val="tx1"/>
                          </a:solidFill>
                          <a:effectLst/>
                          <a:latin typeface="黑体" panose="02010609060101010101" pitchFamily="49" charset="-122"/>
                          <a:ea typeface="黑体" panose="02010609060101010101" pitchFamily="49" charset="-122"/>
                          <a:cs typeface="+mn-cs"/>
                        </a:rPr>
                        <a:t>30</a:t>
                      </a:r>
                      <a:r>
                        <a:rPr lang="zh-CN" altLang="en-US" sz="1400" kern="100" dirty="0">
                          <a:solidFill>
                            <a:schemeClr val="tx1"/>
                          </a:solidFill>
                          <a:effectLst/>
                          <a:latin typeface="黑体" panose="02010609060101010101" pitchFamily="49" charset="-122"/>
                          <a:ea typeface="黑体" panose="02010609060101010101" pitchFamily="49" charset="-122"/>
                          <a:cs typeface="+mn-cs"/>
                        </a:rPr>
                        <a:t>人</a:t>
                      </a:r>
                      <a:endParaRPr lang="zh-CN" sz="1400" kern="100" dirty="0">
                        <a:solidFill>
                          <a:schemeClr val="tx1"/>
                        </a:solidFill>
                        <a:effectLst/>
                        <a:latin typeface="黑体" panose="02010609060101010101" pitchFamily="49" charset="-122"/>
                        <a:ea typeface="黑体" panose="02010609060101010101" pitchFamily="49" charset="-122"/>
                        <a:cs typeface="+mn-cs"/>
                      </a:endParaRP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461871">
                <a:tc>
                  <a:txBody>
                    <a:bodyPr/>
                    <a:lstStyle/>
                    <a:p>
                      <a:pPr algn="ctr"/>
                      <a:r>
                        <a:rPr lang="zh-CN" altLang="en-US" sz="1400" b="1" kern="100" dirty="0">
                          <a:solidFill>
                            <a:schemeClr val="bg1"/>
                          </a:solidFill>
                          <a:effectLst/>
                          <a:latin typeface="黑体" panose="02010609060101010101" pitchFamily="49" charset="-122"/>
                          <a:ea typeface="黑体" panose="02010609060101010101" pitchFamily="49" charset="-122"/>
                          <a:cs typeface="Times New Roman" panose="02020603050405020304" pitchFamily="18" charset="0"/>
                        </a:rPr>
                        <a:t>计划班次</a:t>
                      </a: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E75B6"/>
                    </a:solidFill>
                  </a:tcPr>
                </a:tc>
                <a:tc>
                  <a:txBody>
                    <a:bodyPr/>
                    <a:lstStyle/>
                    <a:p>
                      <a:pPr marL="0" algn="ctr" defTabSz="914400" rtl="0" eaLnBrk="1" latinLnBrk="0" hangingPunct="1">
                        <a:spcAft>
                          <a:spcPts val="0"/>
                        </a:spcAft>
                      </a:pPr>
                      <a:r>
                        <a:rPr lang="en-US" altLang="zh-CN" sz="1400" kern="100" dirty="0">
                          <a:solidFill>
                            <a:schemeClr val="tx1"/>
                          </a:solidFill>
                          <a:effectLst/>
                          <a:latin typeface="黑体" panose="02010609060101010101" pitchFamily="49" charset="-122"/>
                          <a:ea typeface="黑体" panose="02010609060101010101" pitchFamily="49" charset="-122"/>
                          <a:cs typeface="+mn-cs"/>
                        </a:rPr>
                        <a:t>1</a:t>
                      </a:r>
                      <a:r>
                        <a:rPr lang="zh-CN" altLang="en-US" sz="1400" kern="100" dirty="0">
                          <a:solidFill>
                            <a:schemeClr val="tx1"/>
                          </a:solidFill>
                          <a:effectLst/>
                          <a:latin typeface="黑体" panose="02010609060101010101" pitchFamily="49" charset="-122"/>
                          <a:ea typeface="黑体" panose="02010609060101010101" pitchFamily="49" charset="-122"/>
                          <a:cs typeface="+mn-cs"/>
                        </a:rPr>
                        <a:t>个班次</a:t>
                      </a: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400" kern="100" dirty="0">
                          <a:solidFill>
                            <a:schemeClr val="tx1"/>
                          </a:solidFill>
                          <a:effectLst/>
                          <a:latin typeface="黑体" panose="02010609060101010101" pitchFamily="49" charset="-122"/>
                          <a:ea typeface="黑体" panose="02010609060101010101" pitchFamily="49" charset="-122"/>
                          <a:cs typeface="+mn-cs"/>
                        </a:rPr>
                        <a:t>1</a:t>
                      </a:r>
                      <a:r>
                        <a:rPr lang="zh-CN" altLang="en-US" sz="1400" kern="100" dirty="0">
                          <a:solidFill>
                            <a:schemeClr val="tx1"/>
                          </a:solidFill>
                          <a:effectLst/>
                          <a:latin typeface="黑体" panose="02010609060101010101" pitchFamily="49" charset="-122"/>
                          <a:ea typeface="黑体" panose="02010609060101010101" pitchFamily="49" charset="-122"/>
                          <a:cs typeface="+mn-cs"/>
                        </a:rPr>
                        <a:t>个班次</a:t>
                      </a: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461871">
                <a:tc>
                  <a:txBody>
                    <a:bodyPr/>
                    <a:lstStyle/>
                    <a:p>
                      <a:pPr algn="ctr">
                        <a:spcAft>
                          <a:spcPts val="0"/>
                        </a:spcAft>
                      </a:pPr>
                      <a:r>
                        <a:rPr lang="zh-CN" altLang="en-US" sz="1400" b="1" kern="100" dirty="0">
                          <a:solidFill>
                            <a:schemeClr val="bg1"/>
                          </a:solidFill>
                          <a:effectLst/>
                          <a:latin typeface="黑体" panose="02010609060101010101" pitchFamily="49" charset="-122"/>
                          <a:ea typeface="黑体" panose="02010609060101010101" pitchFamily="49" charset="-122"/>
                          <a:cs typeface="Times New Roman" panose="02020603050405020304" pitchFamily="18" charset="0"/>
                        </a:rPr>
                        <a:t>计划第一期培训时间</a:t>
                      </a:r>
                      <a:endParaRPr lang="zh-CN" sz="1400" b="1" kern="100" dirty="0">
                        <a:solidFill>
                          <a:schemeClr val="bg1"/>
                        </a:solidFill>
                        <a:effectLst/>
                        <a:latin typeface="黑体" panose="02010609060101010101" pitchFamily="49" charset="-122"/>
                        <a:ea typeface="黑体" panose="02010609060101010101" pitchFamily="49" charset="-122"/>
                        <a:cs typeface="Times New Roman" panose="02020603050405020304" pitchFamily="18" charset="0"/>
                      </a:endParaRP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E75B6"/>
                    </a:solidFill>
                  </a:tcPr>
                </a:tc>
                <a:tc>
                  <a:txBody>
                    <a:bodyPr/>
                    <a:lstStyle/>
                    <a:p>
                      <a:pPr algn="ctr">
                        <a:spcAft>
                          <a:spcPts val="0"/>
                        </a:spcAft>
                      </a:pPr>
                      <a:r>
                        <a:rPr lang="en-US" altLang="zh-CN" sz="1400" kern="100" dirty="0">
                          <a:solidFill>
                            <a:schemeClr val="tx1"/>
                          </a:solidFill>
                          <a:effectLst/>
                          <a:latin typeface="黑体" panose="02010609060101010101" pitchFamily="49" charset="-122"/>
                          <a:ea typeface="黑体" panose="02010609060101010101" pitchFamily="49" charset="-122"/>
                          <a:cs typeface="+mn-cs"/>
                        </a:rPr>
                        <a:t>2016</a:t>
                      </a:r>
                      <a:r>
                        <a:rPr lang="zh-CN" altLang="en-US" sz="1400" kern="100" dirty="0">
                          <a:solidFill>
                            <a:schemeClr val="tx1"/>
                          </a:solidFill>
                          <a:effectLst/>
                          <a:latin typeface="黑体" panose="02010609060101010101" pitchFamily="49" charset="-122"/>
                          <a:ea typeface="黑体" panose="02010609060101010101" pitchFamily="49" charset="-122"/>
                          <a:cs typeface="+mn-cs"/>
                        </a:rPr>
                        <a:t>年</a:t>
                      </a:r>
                      <a:r>
                        <a:rPr lang="en-US" altLang="zh-CN" sz="1400" kern="100" dirty="0">
                          <a:solidFill>
                            <a:schemeClr val="tx1"/>
                          </a:solidFill>
                          <a:effectLst/>
                          <a:latin typeface="黑体" panose="02010609060101010101" pitchFamily="49" charset="-122"/>
                          <a:ea typeface="黑体" panose="02010609060101010101" pitchFamily="49" charset="-122"/>
                          <a:cs typeface="+mn-cs"/>
                        </a:rPr>
                        <a:t>7</a:t>
                      </a:r>
                      <a:r>
                        <a:rPr lang="zh-CN" altLang="en-US" sz="1400" kern="100" dirty="0">
                          <a:solidFill>
                            <a:schemeClr val="tx1"/>
                          </a:solidFill>
                          <a:effectLst/>
                          <a:latin typeface="黑体" panose="02010609060101010101" pitchFamily="49" charset="-122"/>
                          <a:ea typeface="黑体" panose="02010609060101010101" pitchFamily="49" charset="-122"/>
                          <a:cs typeface="+mn-cs"/>
                        </a:rPr>
                        <a:t>月</a:t>
                      </a:r>
                      <a:r>
                        <a:rPr lang="en-US" altLang="zh-CN" sz="1400" kern="100" dirty="0">
                          <a:solidFill>
                            <a:schemeClr val="tx1"/>
                          </a:solidFill>
                          <a:effectLst/>
                          <a:latin typeface="黑体" panose="02010609060101010101" pitchFamily="49" charset="-122"/>
                          <a:ea typeface="黑体" panose="02010609060101010101" pitchFamily="49" charset="-122"/>
                          <a:cs typeface="+mn-cs"/>
                        </a:rPr>
                        <a:t>4</a:t>
                      </a:r>
                      <a:r>
                        <a:rPr lang="zh-CN" altLang="en-US" sz="1400" kern="100" dirty="0">
                          <a:solidFill>
                            <a:schemeClr val="tx1"/>
                          </a:solidFill>
                          <a:effectLst/>
                          <a:latin typeface="黑体" panose="02010609060101010101" pitchFamily="49" charset="-122"/>
                          <a:ea typeface="黑体" panose="02010609060101010101" pitchFamily="49" charset="-122"/>
                          <a:cs typeface="+mn-cs"/>
                        </a:rPr>
                        <a:t>日</a:t>
                      </a:r>
                      <a:r>
                        <a:rPr lang="en-US" altLang="zh-CN" sz="1400" kern="100" dirty="0">
                          <a:solidFill>
                            <a:schemeClr val="tx1"/>
                          </a:solidFill>
                          <a:effectLst/>
                          <a:latin typeface="黑体" panose="02010609060101010101" pitchFamily="49" charset="-122"/>
                          <a:ea typeface="黑体" panose="02010609060101010101" pitchFamily="49" charset="-122"/>
                          <a:cs typeface="+mn-cs"/>
                        </a:rPr>
                        <a:t>-8</a:t>
                      </a:r>
                      <a:r>
                        <a:rPr lang="zh-CN" altLang="en-US" sz="1400" kern="100" dirty="0">
                          <a:solidFill>
                            <a:schemeClr val="tx1"/>
                          </a:solidFill>
                          <a:effectLst/>
                          <a:latin typeface="黑体" panose="02010609060101010101" pitchFamily="49" charset="-122"/>
                          <a:ea typeface="黑体" panose="02010609060101010101" pitchFamily="49" charset="-122"/>
                          <a:cs typeface="+mn-cs"/>
                        </a:rPr>
                        <a:t>日</a:t>
                      </a:r>
                      <a:endParaRPr lang="zh-CN" sz="1400" kern="100" dirty="0">
                        <a:solidFill>
                          <a:schemeClr val="tx1"/>
                        </a:solidFill>
                        <a:effectLst/>
                        <a:latin typeface="黑体" panose="02010609060101010101" pitchFamily="49" charset="-122"/>
                        <a:ea typeface="黑体" panose="02010609060101010101" pitchFamily="49" charset="-122"/>
                        <a:cs typeface="+mn-cs"/>
                      </a:endParaRP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kern="100" dirty="0">
                          <a:solidFill>
                            <a:schemeClr val="tx1"/>
                          </a:solidFill>
                          <a:effectLst/>
                          <a:latin typeface="黑体" panose="02010609060101010101" pitchFamily="49" charset="-122"/>
                          <a:ea typeface="黑体" panose="02010609060101010101" pitchFamily="49" charset="-122"/>
                          <a:cs typeface="+mn-cs"/>
                        </a:rPr>
                        <a:t>2016</a:t>
                      </a:r>
                      <a:r>
                        <a:rPr lang="zh-CN" altLang="en-US" sz="1400" kern="100" dirty="0">
                          <a:solidFill>
                            <a:schemeClr val="tx1"/>
                          </a:solidFill>
                          <a:effectLst/>
                          <a:latin typeface="黑体" panose="02010609060101010101" pitchFamily="49" charset="-122"/>
                          <a:ea typeface="黑体" panose="02010609060101010101" pitchFamily="49" charset="-122"/>
                          <a:cs typeface="+mn-cs"/>
                        </a:rPr>
                        <a:t>年</a:t>
                      </a:r>
                      <a:r>
                        <a:rPr lang="en-US" altLang="zh-CN" sz="1400" kern="100" dirty="0">
                          <a:solidFill>
                            <a:schemeClr val="tx1"/>
                          </a:solidFill>
                          <a:effectLst/>
                          <a:latin typeface="黑体" panose="02010609060101010101" pitchFamily="49" charset="-122"/>
                          <a:ea typeface="黑体" panose="02010609060101010101" pitchFamily="49" charset="-122"/>
                          <a:cs typeface="+mn-cs"/>
                        </a:rPr>
                        <a:t>7</a:t>
                      </a:r>
                      <a:r>
                        <a:rPr lang="zh-CN" altLang="en-US" sz="1400" kern="100" dirty="0">
                          <a:solidFill>
                            <a:schemeClr val="tx1"/>
                          </a:solidFill>
                          <a:effectLst/>
                          <a:latin typeface="黑体" panose="02010609060101010101" pitchFamily="49" charset="-122"/>
                          <a:ea typeface="黑体" panose="02010609060101010101" pitchFamily="49" charset="-122"/>
                          <a:cs typeface="+mn-cs"/>
                        </a:rPr>
                        <a:t>月</a:t>
                      </a:r>
                      <a:r>
                        <a:rPr lang="en-US" altLang="zh-CN" sz="1400" kern="100" dirty="0">
                          <a:solidFill>
                            <a:schemeClr val="tx1"/>
                          </a:solidFill>
                          <a:effectLst/>
                          <a:latin typeface="黑体" panose="02010609060101010101" pitchFamily="49" charset="-122"/>
                          <a:ea typeface="黑体" panose="02010609060101010101" pitchFamily="49" charset="-122"/>
                          <a:cs typeface="+mn-cs"/>
                        </a:rPr>
                        <a:t>11</a:t>
                      </a:r>
                      <a:r>
                        <a:rPr lang="zh-CN" altLang="en-US" sz="1400" kern="100" dirty="0">
                          <a:solidFill>
                            <a:schemeClr val="tx1"/>
                          </a:solidFill>
                          <a:effectLst/>
                          <a:latin typeface="黑体" panose="02010609060101010101" pitchFamily="49" charset="-122"/>
                          <a:ea typeface="黑体" panose="02010609060101010101" pitchFamily="49" charset="-122"/>
                          <a:cs typeface="+mn-cs"/>
                        </a:rPr>
                        <a:t>日</a:t>
                      </a:r>
                      <a:r>
                        <a:rPr lang="en-US" altLang="zh-CN" sz="1400" kern="100" dirty="0">
                          <a:solidFill>
                            <a:schemeClr val="tx1"/>
                          </a:solidFill>
                          <a:effectLst/>
                          <a:latin typeface="黑体" panose="02010609060101010101" pitchFamily="49" charset="-122"/>
                          <a:ea typeface="黑体" panose="02010609060101010101" pitchFamily="49" charset="-122"/>
                          <a:cs typeface="+mn-cs"/>
                        </a:rPr>
                        <a:t>-15</a:t>
                      </a:r>
                      <a:r>
                        <a:rPr lang="zh-CN" altLang="en-US" sz="1400" kern="100" dirty="0">
                          <a:solidFill>
                            <a:schemeClr val="tx1"/>
                          </a:solidFill>
                          <a:effectLst/>
                          <a:latin typeface="黑体" panose="02010609060101010101" pitchFamily="49" charset="-122"/>
                          <a:ea typeface="黑体" panose="02010609060101010101" pitchFamily="49" charset="-122"/>
                          <a:cs typeface="+mn-cs"/>
                        </a:rPr>
                        <a:t>日</a:t>
                      </a:r>
                      <a:endParaRPr lang="zh-CN" altLang="zh-CN" sz="1400" kern="100" dirty="0">
                        <a:solidFill>
                          <a:schemeClr val="tx1"/>
                        </a:solidFill>
                        <a:effectLst/>
                        <a:latin typeface="黑体" panose="02010609060101010101" pitchFamily="49" charset="-122"/>
                        <a:ea typeface="黑体" panose="02010609060101010101" pitchFamily="49" charset="-122"/>
                        <a:cs typeface="+mn-cs"/>
                      </a:endParaRP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461871">
                <a:tc>
                  <a:txBody>
                    <a:bodyPr/>
                    <a:lstStyle/>
                    <a:p>
                      <a:pPr algn="ctr">
                        <a:spcAft>
                          <a:spcPts val="0"/>
                        </a:spcAft>
                      </a:pPr>
                      <a:r>
                        <a:rPr lang="zh-CN" altLang="en-US" sz="1400" b="1" kern="100" dirty="0">
                          <a:solidFill>
                            <a:schemeClr val="bg1"/>
                          </a:solidFill>
                          <a:effectLst/>
                          <a:latin typeface="黑体" panose="02010609060101010101" pitchFamily="49" charset="-122"/>
                          <a:ea typeface="黑体" panose="02010609060101010101" pitchFamily="49" charset="-122"/>
                          <a:cs typeface="Times New Roman" panose="02020603050405020304" pitchFamily="18" charset="0"/>
                        </a:rPr>
                        <a:t>课程设置</a:t>
                      </a:r>
                      <a:endParaRPr lang="zh-CN" sz="1400" b="1" kern="100" dirty="0">
                        <a:solidFill>
                          <a:schemeClr val="bg1"/>
                        </a:solidFill>
                        <a:effectLst/>
                        <a:latin typeface="黑体" panose="02010609060101010101" pitchFamily="49" charset="-122"/>
                        <a:ea typeface="黑体" panose="02010609060101010101" pitchFamily="49" charset="-122"/>
                        <a:cs typeface="Times New Roman" panose="02020603050405020304" pitchFamily="18" charset="0"/>
                      </a:endParaRP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E75B6"/>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400" kern="100" dirty="0">
                          <a:solidFill>
                            <a:schemeClr val="tx1"/>
                          </a:solidFill>
                          <a:effectLst/>
                          <a:latin typeface="黑体" panose="02010609060101010101" pitchFamily="49" charset="-122"/>
                          <a:ea typeface="黑体" panose="02010609060101010101" pitchFamily="49" charset="-122"/>
                          <a:cs typeface="+mn-cs"/>
                        </a:rPr>
                        <a:t>信息技术专题、公共课程</a:t>
                      </a:r>
                      <a:endParaRPr lang="zh-CN" altLang="zh-CN" sz="1400" kern="100" dirty="0">
                        <a:solidFill>
                          <a:schemeClr val="tx1"/>
                        </a:solidFill>
                        <a:effectLst/>
                        <a:latin typeface="黑体" panose="02010609060101010101" pitchFamily="49" charset="-122"/>
                        <a:ea typeface="黑体" panose="02010609060101010101" pitchFamily="49" charset="-122"/>
                        <a:cs typeface="+mn-cs"/>
                      </a:endParaRP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zh-CN" altLang="en-US" sz="1400" kern="100" dirty="0">
                          <a:solidFill>
                            <a:schemeClr val="tx1"/>
                          </a:solidFill>
                          <a:effectLst/>
                          <a:latin typeface="黑体" panose="02010609060101010101" pitchFamily="49" charset="-122"/>
                          <a:ea typeface="黑体" panose="02010609060101010101" pitchFamily="49" charset="-122"/>
                          <a:cs typeface="+mn-cs"/>
                        </a:rPr>
                        <a:t>医学基础、临床医学、公共课程</a:t>
                      </a:r>
                      <a:endParaRPr lang="zh-CN" sz="1400" kern="100" dirty="0">
                        <a:solidFill>
                          <a:schemeClr val="tx1"/>
                        </a:solidFill>
                        <a:effectLst/>
                        <a:latin typeface="黑体" panose="02010609060101010101" pitchFamily="49" charset="-122"/>
                        <a:ea typeface="黑体" panose="02010609060101010101" pitchFamily="49" charset="-122"/>
                        <a:cs typeface="+mn-cs"/>
                      </a:endParaRP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r h="461871">
                <a:tc>
                  <a:txBody>
                    <a:bodyPr/>
                    <a:lstStyle/>
                    <a:p>
                      <a:pPr algn="ctr">
                        <a:spcAft>
                          <a:spcPts val="0"/>
                        </a:spcAft>
                      </a:pPr>
                      <a:r>
                        <a:rPr lang="zh-CN" altLang="en-US" sz="1400" b="1" kern="100" dirty="0">
                          <a:solidFill>
                            <a:schemeClr val="bg1"/>
                          </a:solidFill>
                          <a:effectLst/>
                          <a:latin typeface="黑体" panose="02010609060101010101" pitchFamily="49" charset="-122"/>
                          <a:ea typeface="黑体" panose="02010609060101010101" pitchFamily="49" charset="-122"/>
                          <a:cs typeface="Times New Roman" panose="02020603050405020304" pitchFamily="18" charset="0"/>
                        </a:rPr>
                        <a:t>课程节次</a:t>
                      </a:r>
                      <a:endParaRPr lang="zh-CN" sz="1400" b="1" kern="100" dirty="0">
                        <a:solidFill>
                          <a:schemeClr val="bg1"/>
                        </a:solidFill>
                        <a:effectLst/>
                        <a:latin typeface="黑体" panose="02010609060101010101" pitchFamily="49" charset="-122"/>
                        <a:ea typeface="黑体" panose="02010609060101010101" pitchFamily="49" charset="-122"/>
                        <a:cs typeface="Times New Roman" panose="02020603050405020304" pitchFamily="18" charset="0"/>
                      </a:endParaRP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E75B6"/>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kern="100" dirty="0">
                          <a:solidFill>
                            <a:schemeClr val="tx1"/>
                          </a:solidFill>
                          <a:effectLst/>
                          <a:latin typeface="黑体" panose="02010609060101010101" pitchFamily="49" charset="-122"/>
                          <a:ea typeface="黑体" panose="02010609060101010101" pitchFamily="49" charset="-122"/>
                          <a:cs typeface="+mn-cs"/>
                        </a:rPr>
                        <a:t>9</a:t>
                      </a:r>
                      <a:r>
                        <a:rPr lang="zh-CN" altLang="en-US" sz="1400" kern="100" dirty="0">
                          <a:solidFill>
                            <a:schemeClr val="tx1"/>
                          </a:solidFill>
                          <a:effectLst/>
                          <a:latin typeface="黑体" panose="02010609060101010101" pitchFamily="49" charset="-122"/>
                          <a:ea typeface="黑体" panose="02010609060101010101" pitchFamily="49" charset="-122"/>
                          <a:cs typeface="+mn-cs"/>
                        </a:rPr>
                        <a:t>个单元</a:t>
                      </a:r>
                      <a:endParaRPr lang="zh-CN" altLang="zh-CN" sz="1400" kern="100" dirty="0">
                        <a:solidFill>
                          <a:schemeClr val="tx1"/>
                        </a:solidFill>
                        <a:effectLst/>
                        <a:latin typeface="黑体" panose="02010609060101010101" pitchFamily="49" charset="-122"/>
                        <a:ea typeface="黑体" panose="02010609060101010101" pitchFamily="49" charset="-122"/>
                        <a:cs typeface="+mn-cs"/>
                      </a:endParaRP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altLang="zh-CN" sz="1400" kern="100" dirty="0">
                          <a:solidFill>
                            <a:schemeClr val="tx1"/>
                          </a:solidFill>
                          <a:effectLst/>
                          <a:latin typeface="黑体" panose="02010609060101010101" pitchFamily="49" charset="-122"/>
                          <a:ea typeface="黑体" panose="02010609060101010101" pitchFamily="49" charset="-122"/>
                          <a:cs typeface="+mn-cs"/>
                        </a:rPr>
                        <a:t>9</a:t>
                      </a:r>
                      <a:r>
                        <a:rPr lang="zh-CN" altLang="en-US" sz="1400" kern="100" dirty="0">
                          <a:solidFill>
                            <a:schemeClr val="tx1"/>
                          </a:solidFill>
                          <a:effectLst/>
                          <a:latin typeface="黑体" panose="02010609060101010101" pitchFamily="49" charset="-122"/>
                          <a:ea typeface="黑体" panose="02010609060101010101" pitchFamily="49" charset="-122"/>
                          <a:cs typeface="+mn-cs"/>
                        </a:rPr>
                        <a:t>个单元</a:t>
                      </a:r>
                      <a:endParaRPr lang="zh-CN" sz="1400" kern="100" dirty="0">
                        <a:solidFill>
                          <a:schemeClr val="tx1"/>
                        </a:solidFill>
                        <a:effectLst/>
                        <a:latin typeface="黑体" panose="02010609060101010101" pitchFamily="49" charset="-122"/>
                        <a:ea typeface="黑体" panose="02010609060101010101" pitchFamily="49" charset="-122"/>
                        <a:cs typeface="+mn-cs"/>
                      </a:endParaRP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6"/>
                  </a:ext>
                </a:extLst>
              </a:tr>
              <a:tr h="461871">
                <a:tc>
                  <a:txBody>
                    <a:bodyPr/>
                    <a:lstStyle/>
                    <a:p>
                      <a:pPr algn="ctr">
                        <a:spcAft>
                          <a:spcPts val="0"/>
                        </a:spcAft>
                      </a:pPr>
                      <a:r>
                        <a:rPr lang="zh-CN" altLang="en-US" sz="1400" b="1" kern="100" dirty="0">
                          <a:solidFill>
                            <a:schemeClr val="bg1"/>
                          </a:solidFill>
                          <a:effectLst/>
                          <a:latin typeface="黑体" panose="02010609060101010101" pitchFamily="49" charset="-122"/>
                          <a:ea typeface="黑体" panose="02010609060101010101" pitchFamily="49" charset="-122"/>
                          <a:cs typeface="Times New Roman" panose="02020603050405020304" pitchFamily="18" charset="0"/>
                        </a:rPr>
                        <a:t>授课形式</a:t>
                      </a:r>
                      <a:endParaRPr lang="zh-CN" sz="1400" b="1" kern="100" dirty="0">
                        <a:solidFill>
                          <a:schemeClr val="bg1"/>
                        </a:solidFill>
                        <a:effectLst/>
                        <a:latin typeface="黑体" panose="02010609060101010101" pitchFamily="49" charset="-122"/>
                        <a:ea typeface="黑体" panose="02010609060101010101" pitchFamily="49" charset="-122"/>
                        <a:cs typeface="Times New Roman" panose="02020603050405020304" pitchFamily="18" charset="0"/>
                      </a:endParaRP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E75B6"/>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400" kern="100" dirty="0">
                          <a:solidFill>
                            <a:schemeClr val="tx1"/>
                          </a:solidFill>
                          <a:effectLst/>
                          <a:latin typeface="黑体" panose="02010609060101010101" pitchFamily="49" charset="-122"/>
                          <a:ea typeface="黑体" panose="02010609060101010101" pitchFamily="49" charset="-122"/>
                          <a:cs typeface="+mn-cs"/>
                        </a:rPr>
                        <a:t>全英文集中面授、参观学习</a:t>
                      </a:r>
                      <a:endParaRPr lang="zh-CN" altLang="zh-CN" sz="1400" kern="100" dirty="0">
                        <a:solidFill>
                          <a:schemeClr val="tx1"/>
                        </a:solidFill>
                        <a:effectLst/>
                        <a:latin typeface="黑体" panose="02010609060101010101" pitchFamily="49" charset="-122"/>
                        <a:ea typeface="黑体" panose="02010609060101010101" pitchFamily="49" charset="-122"/>
                        <a:cs typeface="+mn-cs"/>
                      </a:endParaRP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zh-CN" altLang="en-US" sz="1400" kern="100" dirty="0">
                          <a:solidFill>
                            <a:schemeClr val="tx1"/>
                          </a:solidFill>
                          <a:effectLst/>
                          <a:latin typeface="黑体" panose="02010609060101010101" pitchFamily="49" charset="-122"/>
                          <a:ea typeface="黑体" panose="02010609060101010101" pitchFamily="49" charset="-122"/>
                          <a:cs typeface="+mn-cs"/>
                        </a:rPr>
                        <a:t>全英文单学科专题讲座、实践体验</a:t>
                      </a:r>
                      <a:endParaRPr lang="zh-CN" sz="1400" kern="100" dirty="0">
                        <a:solidFill>
                          <a:schemeClr val="tx1"/>
                        </a:solidFill>
                        <a:effectLst/>
                        <a:latin typeface="黑体" panose="02010609060101010101" pitchFamily="49" charset="-122"/>
                        <a:ea typeface="黑体" panose="02010609060101010101" pitchFamily="49" charset="-122"/>
                        <a:cs typeface="+mn-cs"/>
                      </a:endParaRP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7"/>
                  </a:ext>
                </a:extLst>
              </a:tr>
            </a:tbl>
          </a:graphicData>
        </a:graphic>
      </p:graphicFrame>
      <p:sp>
        <p:nvSpPr>
          <p:cNvPr id="5" name="矩形 4"/>
          <p:cNvSpPr/>
          <p:nvPr/>
        </p:nvSpPr>
        <p:spPr>
          <a:xfrm>
            <a:off x="245526" y="4635237"/>
            <a:ext cx="8753509" cy="713792"/>
          </a:xfrm>
          <a:prstGeom prst="rect">
            <a:avLst/>
          </a:prstGeom>
          <a:solidFill>
            <a:srgbClr val="5B9BD5">
              <a:lumMod val="75000"/>
            </a:srgbClr>
          </a:solidFill>
          <a:ln w="12700" cap="flat" cmpd="sng" algn="ctr">
            <a:solidFill>
              <a:srgbClr val="5B9BD5">
                <a:shade val="50000"/>
              </a:srgbClr>
            </a:solidFill>
            <a:prstDash val="solid"/>
            <a:miter lim="800000"/>
          </a:ln>
          <a:effectLst/>
        </p:spPr>
        <p:txBody>
          <a:bodyPr rtlCol="0" anchor="ctr"/>
          <a:lstStyle/>
          <a:p>
            <a:pPr algn="ctr" defTabSz="685800" fontAlgn="auto">
              <a:spcBef>
                <a:spcPts val="0"/>
              </a:spcBef>
              <a:spcAft>
                <a:spcPts val="0"/>
              </a:spcAft>
              <a:defRPr/>
            </a:pPr>
            <a:endParaRPr lang="zh-CN" altLang="en-US" sz="1350" kern="0">
              <a:solidFill>
                <a:prstClr val="white"/>
              </a:solidFill>
              <a:latin typeface="Arial" panose="020B0604020202020204"/>
              <a:ea typeface="黑体" panose="02010609060101010101" pitchFamily="49" charset="-122"/>
            </a:endParaRPr>
          </a:p>
        </p:txBody>
      </p:sp>
      <p:sp>
        <p:nvSpPr>
          <p:cNvPr id="7" name="矩形 12"/>
          <p:cNvSpPr>
            <a:spLocks noChangeArrowheads="1"/>
          </p:cNvSpPr>
          <p:nvPr/>
        </p:nvSpPr>
        <p:spPr bwMode="auto">
          <a:xfrm>
            <a:off x="349799" y="4611258"/>
            <a:ext cx="8319496"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50000"/>
              </a:lnSpc>
            </a:pPr>
            <a:r>
              <a:rPr lang="zh-CN" altLang="en-US" sz="15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    随着培训的开展，将培训面扩大至全陕西甚至全国，并开发更多培训课程，建立健全认证体系，满足不同层次学员的需求。</a:t>
            </a:r>
            <a:endParaRPr lang="en-US" altLang="zh-CN" b="1" dirty="0">
              <a:solidFill>
                <a:schemeClr val="bg1"/>
              </a:solidFill>
              <a:latin typeface="黑体" panose="02010609060101010101" pitchFamily="49" charset="-122"/>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24340429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54211" y="505699"/>
            <a:ext cx="8036896" cy="438582"/>
          </a:xfrm>
          <a:prstGeom prst="rect">
            <a:avLst/>
          </a:prstGeom>
        </p:spPr>
        <p:txBody>
          <a:bodyPr wrap="square">
            <a:spAutoFit/>
          </a:bodyPr>
          <a:lstStyle/>
          <a:p>
            <a:pPr lvl="0">
              <a:lnSpc>
                <a:spcPct val="150000"/>
              </a:lnSpc>
              <a:buSzPct val="100000"/>
            </a:pPr>
            <a:r>
              <a:rPr lang="zh-CN" altLang="en-US" sz="1500" b="1" kern="100" dirty="0">
                <a:solidFill>
                  <a:srgbClr val="1557AE"/>
                </a:solidFill>
                <a:latin typeface="黑体" panose="02010609060101010101" pitchFamily="49" charset="-122"/>
                <a:ea typeface="黑体" panose="02010609060101010101" pitchFamily="49" charset="-122"/>
                <a:cs typeface="Times New Roman" panose="02020603050405020304" pitchFamily="18" charset="0"/>
              </a:rPr>
              <a:t>    首批两个班次的学员来自</a:t>
            </a:r>
            <a:r>
              <a:rPr lang="en-US" altLang="zh-CN" sz="1500" b="1" kern="100" dirty="0">
                <a:solidFill>
                  <a:srgbClr val="C00000"/>
                </a:solidFill>
                <a:latin typeface="黑体" panose="02010609060101010101" pitchFamily="49" charset="-122"/>
                <a:ea typeface="黑体" panose="02010609060101010101" pitchFamily="49" charset="-122"/>
                <a:cs typeface="Times New Roman" panose="02020603050405020304" pitchFamily="18" charset="0"/>
              </a:rPr>
              <a:t>28</a:t>
            </a:r>
            <a:r>
              <a:rPr lang="zh-CN" altLang="en-US" sz="1500" b="1" kern="100" dirty="0">
                <a:solidFill>
                  <a:srgbClr val="C00000"/>
                </a:solidFill>
                <a:latin typeface="黑体" panose="02010609060101010101" pitchFamily="49" charset="-122"/>
                <a:ea typeface="黑体" panose="02010609060101010101" pitchFamily="49" charset="-122"/>
                <a:cs typeface="Times New Roman" panose="02020603050405020304" pitchFamily="18" charset="0"/>
              </a:rPr>
              <a:t>个国家</a:t>
            </a:r>
            <a:r>
              <a:rPr lang="zh-CN" altLang="en-US" sz="1500" b="1" kern="100" dirty="0">
                <a:solidFill>
                  <a:srgbClr val="1557AE"/>
                </a:solidFill>
                <a:latin typeface="黑体" panose="02010609060101010101" pitchFamily="49" charset="-122"/>
                <a:ea typeface="黑体" panose="02010609060101010101" pitchFamily="49" charset="-122"/>
                <a:cs typeface="Times New Roman" panose="02020603050405020304" pitchFamily="18" charset="0"/>
              </a:rPr>
              <a:t>，共计</a:t>
            </a:r>
            <a:r>
              <a:rPr lang="en-US" altLang="zh-CN" sz="1500" b="1" kern="100" dirty="0">
                <a:solidFill>
                  <a:srgbClr val="C00000"/>
                </a:solidFill>
                <a:latin typeface="黑体" panose="02010609060101010101" pitchFamily="49" charset="-122"/>
                <a:ea typeface="黑体" panose="02010609060101010101" pitchFamily="49" charset="-122"/>
                <a:cs typeface="Times New Roman" panose="02020603050405020304" pitchFamily="18" charset="0"/>
              </a:rPr>
              <a:t>111</a:t>
            </a:r>
            <a:r>
              <a:rPr lang="zh-CN" altLang="en-US" sz="1500" b="1" kern="100" dirty="0">
                <a:solidFill>
                  <a:srgbClr val="C00000"/>
                </a:solidFill>
                <a:latin typeface="黑体" panose="02010609060101010101" pitchFamily="49" charset="-122"/>
                <a:ea typeface="黑体" panose="02010609060101010101" pitchFamily="49" charset="-122"/>
                <a:cs typeface="Times New Roman" panose="02020603050405020304" pitchFamily="18" charset="0"/>
              </a:rPr>
              <a:t>人</a:t>
            </a:r>
            <a:r>
              <a:rPr lang="zh-CN" altLang="en-US" sz="1500" b="1" kern="100" dirty="0">
                <a:solidFill>
                  <a:srgbClr val="1557AE"/>
                </a:solidFill>
                <a:latin typeface="黑体" panose="02010609060101010101" pitchFamily="49" charset="-122"/>
                <a:ea typeface="黑体" panose="02010609060101010101" pitchFamily="49" charset="-122"/>
                <a:cs typeface="Times New Roman" panose="02020603050405020304" pitchFamily="18" charset="0"/>
              </a:rPr>
              <a:t>，涉及</a:t>
            </a:r>
            <a:r>
              <a:rPr lang="en-US" altLang="zh-CN" sz="1500" b="1" kern="100" dirty="0">
                <a:solidFill>
                  <a:srgbClr val="C00000"/>
                </a:solidFill>
                <a:latin typeface="黑体" panose="02010609060101010101" pitchFamily="49" charset="-122"/>
                <a:ea typeface="黑体" panose="02010609060101010101" pitchFamily="49" charset="-122"/>
                <a:cs typeface="Times New Roman" panose="02020603050405020304" pitchFamily="18" charset="0"/>
              </a:rPr>
              <a:t>13</a:t>
            </a:r>
            <a:r>
              <a:rPr lang="zh-CN" altLang="en-US" sz="1500" b="1" kern="100" dirty="0">
                <a:solidFill>
                  <a:srgbClr val="C00000"/>
                </a:solidFill>
                <a:latin typeface="黑体" panose="02010609060101010101" pitchFamily="49" charset="-122"/>
                <a:ea typeface="黑体" panose="02010609060101010101" pitchFamily="49" charset="-122"/>
                <a:cs typeface="Times New Roman" panose="02020603050405020304" pitchFamily="18" charset="0"/>
              </a:rPr>
              <a:t>个</a:t>
            </a:r>
            <a:r>
              <a:rPr lang="zh-CN" altLang="en-US" sz="1500" b="1" kern="100" dirty="0">
                <a:solidFill>
                  <a:srgbClr val="1557AE"/>
                </a:solidFill>
                <a:latin typeface="黑体" panose="02010609060101010101" pitchFamily="49" charset="-122"/>
                <a:ea typeface="黑体" panose="02010609060101010101" pitchFamily="49" charset="-122"/>
                <a:cs typeface="Times New Roman" panose="02020603050405020304" pitchFamily="18" charset="0"/>
              </a:rPr>
              <a:t>专业背景。</a:t>
            </a:r>
          </a:p>
        </p:txBody>
      </p:sp>
      <p:graphicFrame>
        <p:nvGraphicFramePr>
          <p:cNvPr id="4" name="图表 3"/>
          <p:cNvGraphicFramePr>
            <a:graphicFrameLocks/>
          </p:cNvGraphicFramePr>
          <p:nvPr>
            <p:extLst>
              <p:ext uri="{D42A27DB-BD31-4B8C-83A1-F6EECF244321}">
                <p14:modId xmlns:p14="http://schemas.microsoft.com/office/powerpoint/2010/main" val="4130785113"/>
              </p:ext>
            </p:extLst>
          </p:nvPr>
        </p:nvGraphicFramePr>
        <p:xfrm>
          <a:off x="-470310" y="2110990"/>
          <a:ext cx="7428455" cy="355994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5" name="图表 4"/>
          <p:cNvGraphicFramePr>
            <a:graphicFrameLocks/>
          </p:cNvGraphicFramePr>
          <p:nvPr>
            <p:extLst>
              <p:ext uri="{D42A27DB-BD31-4B8C-83A1-F6EECF244321}">
                <p14:modId xmlns:p14="http://schemas.microsoft.com/office/powerpoint/2010/main" val="2720688653"/>
              </p:ext>
            </p:extLst>
          </p:nvPr>
        </p:nvGraphicFramePr>
        <p:xfrm>
          <a:off x="4504133" y="1272774"/>
          <a:ext cx="4639867" cy="2618186"/>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5466179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77987" y="2209203"/>
            <a:ext cx="6256142" cy="553998"/>
          </a:xfrm>
          <a:prstGeom prst="rect">
            <a:avLst/>
          </a:prstGeom>
          <a:noFill/>
          <a:ln>
            <a:noFill/>
          </a:ln>
        </p:spPr>
        <p:txBody>
          <a:bodyPr vert="horz" wrap="square" lIns="91440" tIns="45720" rIns="91440" bIns="45720" numCol="1" anchor="ctr" anchorCtr="0" compatLnSpc="1"/>
          <a:lstStyle/>
          <a:p>
            <a:pPr algn="ctr" eaLnBrk="0" hangingPunct="0"/>
            <a:r>
              <a:rPr lang="en-US" altLang="zh-CN" sz="3600" b="1"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mn-lt"/>
                <a:ea typeface="+mn-ea"/>
                <a:cs typeface="+mj-cs"/>
              </a:rPr>
              <a:t>MOOC</a:t>
            </a:r>
            <a:r>
              <a:rPr lang="zh-CN" altLang="en-US" sz="3600" b="1"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mn-lt"/>
                <a:ea typeface="+mn-ea"/>
                <a:cs typeface="+mj-cs"/>
              </a:rPr>
              <a:t>中国的探索与创新实践</a:t>
            </a:r>
          </a:p>
        </p:txBody>
      </p:sp>
      <p:grpSp>
        <p:nvGrpSpPr>
          <p:cNvPr id="71" name="组合 70"/>
          <p:cNvGrpSpPr/>
          <p:nvPr/>
        </p:nvGrpSpPr>
        <p:grpSpPr>
          <a:xfrm>
            <a:off x="6511822" y="2291246"/>
            <a:ext cx="1980000" cy="1980000"/>
            <a:chOff x="6250980" y="3660482"/>
            <a:chExt cx="1800000" cy="1800001"/>
          </a:xfrm>
          <a:gradFill>
            <a:gsLst>
              <a:gs pos="0">
                <a:srgbClr val="CA2C4E"/>
              </a:gs>
              <a:gs pos="100000">
                <a:srgbClr val="EB822B"/>
              </a:gs>
            </a:gsLst>
            <a:lin ang="5400000" scaled="1"/>
          </a:gradFill>
        </p:grpSpPr>
        <p:sp>
          <p:nvSpPr>
            <p:cNvPr id="72" name="椭圆 71"/>
            <p:cNvSpPr/>
            <p:nvPr/>
          </p:nvSpPr>
          <p:spPr>
            <a:xfrm>
              <a:off x="6250980" y="3660482"/>
              <a:ext cx="1800000" cy="1800000"/>
            </a:xfrm>
            <a:prstGeom prst="ellipse">
              <a:avLst/>
            </a:prstGeom>
            <a:grp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椭圆 72"/>
            <p:cNvSpPr/>
            <p:nvPr/>
          </p:nvSpPr>
          <p:spPr>
            <a:xfrm rot="19510690">
              <a:off x="6250980" y="3660483"/>
              <a:ext cx="1800000" cy="1800000"/>
            </a:xfrm>
            <a:prstGeom prst="ellipse">
              <a:avLst/>
            </a:prstGeom>
            <a:grpFill/>
            <a:ln>
              <a:gradFill>
                <a:gsLst>
                  <a:gs pos="0">
                    <a:schemeClr val="bg1"/>
                  </a:gs>
                  <a:gs pos="100000">
                    <a:srgbClr val="E7E4E9"/>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4" name="椭圆 73"/>
          <p:cNvSpPr/>
          <p:nvPr/>
        </p:nvSpPr>
        <p:spPr>
          <a:xfrm>
            <a:off x="6655822" y="2435246"/>
            <a:ext cx="1692000" cy="1692000"/>
          </a:xfrm>
          <a:prstGeom prst="ellipse">
            <a:avLst/>
          </a:prstGeom>
          <a:solidFill>
            <a:schemeClr val="bg1"/>
          </a:solidFill>
          <a:ln>
            <a:noFill/>
          </a:ln>
          <a:effectLst>
            <a:innerShdw>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75" name="组合 74"/>
          <p:cNvGrpSpPr>
            <a:grpSpLocks noChangeAspect="1"/>
          </p:cNvGrpSpPr>
          <p:nvPr/>
        </p:nvGrpSpPr>
        <p:grpSpPr>
          <a:xfrm>
            <a:off x="7713841" y="1799549"/>
            <a:ext cx="1044000" cy="1044000"/>
            <a:chOff x="1174779" y="3359349"/>
            <a:chExt cx="1800000" cy="1800001"/>
          </a:xfrm>
        </p:grpSpPr>
        <p:grpSp>
          <p:nvGrpSpPr>
            <p:cNvPr id="76" name="组合 75"/>
            <p:cNvGrpSpPr/>
            <p:nvPr/>
          </p:nvGrpSpPr>
          <p:grpSpPr>
            <a:xfrm>
              <a:off x="1174779" y="3359349"/>
              <a:ext cx="1800000" cy="1800001"/>
              <a:chOff x="6250980" y="3660482"/>
              <a:chExt cx="1800000" cy="1800001"/>
            </a:xfrm>
          </p:grpSpPr>
          <p:sp>
            <p:nvSpPr>
              <p:cNvPr id="78" name="椭圆 77"/>
              <p:cNvSpPr/>
              <p:nvPr/>
            </p:nvSpPr>
            <p:spPr>
              <a:xfrm>
                <a:off x="6250980" y="3660482"/>
                <a:ext cx="1800000" cy="1800000"/>
              </a:xfrm>
              <a:prstGeom prst="ellipse">
                <a:avLst/>
              </a:prstGeom>
              <a:gradFill flip="none" rotWithShape="1">
                <a:gsLst>
                  <a:gs pos="0">
                    <a:srgbClr val="E8E7E9"/>
                  </a:gs>
                  <a:gs pos="100000">
                    <a:schemeClr val="bg1"/>
                  </a:gs>
                </a:gsLst>
                <a:lin ang="2700000" scaled="1"/>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椭圆 78"/>
              <p:cNvSpPr/>
              <p:nvPr/>
            </p:nvSpPr>
            <p:spPr>
              <a:xfrm rot="19510690">
                <a:off x="6250980" y="3660483"/>
                <a:ext cx="1800000" cy="1800000"/>
              </a:xfrm>
              <a:prstGeom prst="ellipse">
                <a:avLst/>
              </a:prstGeom>
              <a:gradFill>
                <a:gsLst>
                  <a:gs pos="0">
                    <a:srgbClr val="383287"/>
                  </a:gs>
                  <a:gs pos="100000">
                    <a:srgbClr val="289FD9"/>
                  </a:gs>
                </a:gsLst>
                <a:lin ang="5400000" scaled="1"/>
              </a:gradFill>
              <a:ln>
                <a:gradFill>
                  <a:gsLst>
                    <a:gs pos="0">
                      <a:schemeClr val="bg1"/>
                    </a:gs>
                    <a:gs pos="100000">
                      <a:srgbClr val="E7E4E9"/>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7" name="椭圆 76"/>
            <p:cNvSpPr/>
            <p:nvPr/>
          </p:nvSpPr>
          <p:spPr>
            <a:xfrm>
              <a:off x="1354779" y="3539349"/>
              <a:ext cx="1440000" cy="1440000"/>
            </a:xfrm>
            <a:prstGeom prst="ellipse">
              <a:avLst/>
            </a:prstGeom>
            <a:solidFill>
              <a:schemeClr val="bg1"/>
            </a:solidFill>
            <a:ln>
              <a:noFill/>
            </a:ln>
            <a:effectLst>
              <a:innerShdw>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86" name="直接连接符 85"/>
          <p:cNvCxnSpPr/>
          <p:nvPr/>
        </p:nvCxnSpPr>
        <p:spPr>
          <a:xfrm>
            <a:off x="8635822" y="3318618"/>
            <a:ext cx="504000" cy="0"/>
          </a:xfrm>
          <a:prstGeom prst="line">
            <a:avLst/>
          </a:prstGeom>
          <a:ln w="50800">
            <a:solidFill>
              <a:srgbClr val="8E7B6B"/>
            </a:solidFill>
          </a:ln>
        </p:spPr>
        <p:style>
          <a:lnRef idx="1">
            <a:schemeClr val="accent1"/>
          </a:lnRef>
          <a:fillRef idx="0">
            <a:schemeClr val="accent1"/>
          </a:fillRef>
          <a:effectRef idx="0">
            <a:schemeClr val="accent1"/>
          </a:effectRef>
          <a:fontRef idx="minor">
            <a:schemeClr val="tx1"/>
          </a:fontRef>
        </p:style>
      </p:cxnSp>
      <p:cxnSp>
        <p:nvCxnSpPr>
          <p:cNvPr id="87" name="直接连接符 86"/>
          <p:cNvCxnSpPr/>
          <p:nvPr/>
        </p:nvCxnSpPr>
        <p:spPr>
          <a:xfrm flipV="1">
            <a:off x="91355" y="3315022"/>
            <a:ext cx="6298448" cy="0"/>
          </a:xfrm>
          <a:prstGeom prst="line">
            <a:avLst/>
          </a:prstGeom>
          <a:ln w="50800">
            <a:solidFill>
              <a:srgbClr val="8E7B6B"/>
            </a:solidFill>
          </a:ln>
        </p:spPr>
        <p:style>
          <a:lnRef idx="1">
            <a:schemeClr val="accent1"/>
          </a:lnRef>
          <a:fillRef idx="0">
            <a:schemeClr val="accent1"/>
          </a:fillRef>
          <a:effectRef idx="0">
            <a:schemeClr val="accent1"/>
          </a:effectRef>
          <a:fontRef idx="minor">
            <a:schemeClr val="tx1"/>
          </a:fontRef>
        </p:style>
      </p:cxnSp>
      <p:sp>
        <p:nvSpPr>
          <p:cNvPr id="88" name="弧形 87"/>
          <p:cNvSpPr>
            <a:spLocks noChangeAspect="1"/>
          </p:cNvSpPr>
          <p:nvPr/>
        </p:nvSpPr>
        <p:spPr>
          <a:xfrm rot="5400000">
            <a:off x="6367822" y="2162394"/>
            <a:ext cx="2268000" cy="2268000"/>
          </a:xfrm>
          <a:prstGeom prst="arc">
            <a:avLst>
              <a:gd name="adj1" fmla="val 16200000"/>
              <a:gd name="adj2" fmla="val 5400901"/>
            </a:avLst>
          </a:prstGeom>
          <a:ln w="50800">
            <a:solidFill>
              <a:srgbClr val="8E7B6B"/>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pic>
        <p:nvPicPr>
          <p:cNvPr id="89" name="图片 88"/>
          <p:cNvPicPr>
            <a:picLocks noChangeAspect="1"/>
          </p:cNvPicPr>
          <p:nvPr/>
        </p:nvPicPr>
        <p:blipFill>
          <a:blip r:embed="rId3"/>
          <a:stretch>
            <a:fillRect/>
          </a:stretch>
        </p:blipFill>
        <p:spPr>
          <a:xfrm>
            <a:off x="7951687" y="2147646"/>
            <a:ext cx="592335" cy="316014"/>
          </a:xfrm>
          <a:prstGeom prst="rect">
            <a:avLst/>
          </a:prstGeom>
        </p:spPr>
      </p:pic>
      <p:sp>
        <p:nvSpPr>
          <p:cNvPr id="91" name="矩形 90"/>
          <p:cNvSpPr/>
          <p:nvPr/>
        </p:nvSpPr>
        <p:spPr>
          <a:xfrm>
            <a:off x="6792209" y="2435246"/>
            <a:ext cx="1444626" cy="1569660"/>
          </a:xfrm>
          <a:prstGeom prst="rect">
            <a:avLst/>
          </a:prstGeom>
        </p:spPr>
        <p:txBody>
          <a:bodyPr wrap="none">
            <a:spAutoFit/>
          </a:bodyPr>
          <a:lstStyle/>
          <a:p>
            <a:r>
              <a:rPr lang="en-US" altLang="zh-CN" sz="9600" dirty="0">
                <a:ln w="28575">
                  <a:solidFill>
                    <a:schemeClr val="bg1"/>
                  </a:solidFill>
                </a:ln>
                <a:gradFill flip="none" rotWithShape="1">
                  <a:gsLst>
                    <a:gs pos="0">
                      <a:srgbClr val="30579B">
                        <a:shade val="30000"/>
                        <a:satMod val="115000"/>
                      </a:srgbClr>
                    </a:gs>
                    <a:gs pos="50000">
                      <a:srgbClr val="30579B">
                        <a:shade val="67500"/>
                        <a:satMod val="115000"/>
                      </a:srgbClr>
                    </a:gs>
                    <a:gs pos="100000">
                      <a:srgbClr val="30579B">
                        <a:shade val="100000"/>
                        <a:satMod val="115000"/>
                      </a:srgbClr>
                    </a:gs>
                  </a:gsLst>
                  <a:lin ang="2700000" scaled="1"/>
                  <a:tileRect/>
                </a:gradFill>
                <a:latin typeface="Franklin Gothic Demi Cond" panose="020B0706030402020204" pitchFamily="34" charset="0"/>
              </a:rPr>
              <a:t>02</a:t>
            </a:r>
            <a:endParaRPr lang="zh-CN" altLang="en-US" sz="9600" dirty="0">
              <a:ln w="28575">
                <a:solidFill>
                  <a:schemeClr val="bg1"/>
                </a:solidFill>
              </a:ln>
              <a:gradFill flip="none" rotWithShape="1">
                <a:gsLst>
                  <a:gs pos="0">
                    <a:srgbClr val="30579B">
                      <a:shade val="30000"/>
                      <a:satMod val="115000"/>
                    </a:srgbClr>
                  </a:gs>
                  <a:gs pos="50000">
                    <a:srgbClr val="30579B">
                      <a:shade val="67500"/>
                      <a:satMod val="115000"/>
                    </a:srgbClr>
                  </a:gs>
                  <a:gs pos="100000">
                    <a:srgbClr val="30579B">
                      <a:shade val="100000"/>
                      <a:satMod val="115000"/>
                    </a:srgbClr>
                  </a:gs>
                </a:gsLst>
                <a:lin ang="2700000" scaled="1"/>
                <a:tileRect/>
              </a:gradFill>
              <a:latin typeface="Franklin Gothic Demi Cond" panose="020B0706030402020204" pitchFamily="34" charset="0"/>
            </a:endParaRPr>
          </a:p>
        </p:txBody>
      </p:sp>
    </p:spTree>
    <p:extLst>
      <p:ext uri="{BB962C8B-B14F-4D97-AF65-F5344CB8AC3E}">
        <p14:creationId xmlns:p14="http://schemas.microsoft.com/office/powerpoint/2010/main" val="6838302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3" name="内容占位符 2"/>
          <p:cNvSpPr>
            <a:spLocks noGrp="1"/>
          </p:cNvSpPr>
          <p:nvPr>
            <p:ph idx="1"/>
          </p:nvPr>
        </p:nvSpPr>
        <p:spPr>
          <a:xfrm>
            <a:off x="250020" y="2497335"/>
            <a:ext cx="8643960" cy="2640542"/>
          </a:xfrm>
        </p:spPr>
        <p:txBody>
          <a:bodyPr>
            <a:normAutofit fontScale="85000" lnSpcReduction="20000"/>
          </a:bodyPr>
          <a:lstStyle/>
          <a:p>
            <a:pPr marL="358775" indent="-358775" eaLnBrk="1" hangingPunct="1">
              <a:lnSpc>
                <a:spcPct val="150000"/>
              </a:lnSpc>
              <a:buFont typeface="Wingdings" pitchFamily="2" charset="2"/>
              <a:buChar char="Ø"/>
            </a:pPr>
            <a:r>
              <a:rPr lang="zh-CN" altLang="en-US" sz="2800" dirty="0">
                <a:solidFill>
                  <a:srgbClr val="FF0000"/>
                </a:solidFill>
                <a:latin typeface="+mn-ea"/>
              </a:rPr>
              <a:t>教育互联网：</a:t>
            </a:r>
            <a:r>
              <a:rPr lang="zh-CN" altLang="en-US" sz="2800" dirty="0">
                <a:solidFill>
                  <a:srgbClr val="1557AE"/>
                </a:solidFill>
                <a:latin typeface="+mn-ea"/>
              </a:rPr>
              <a:t>强调将现有的教育模式、内容、工具、方法、体系用互联网的手段复制一遍，即简单地“把线下搬到线上”；</a:t>
            </a:r>
            <a:endParaRPr lang="en-US" altLang="zh-CN" sz="2800" dirty="0">
              <a:solidFill>
                <a:srgbClr val="1557AE"/>
              </a:solidFill>
              <a:latin typeface="+mn-ea"/>
            </a:endParaRPr>
          </a:p>
          <a:p>
            <a:pPr marL="358775" indent="-358775" eaLnBrk="1" hangingPunct="1">
              <a:lnSpc>
                <a:spcPct val="150000"/>
              </a:lnSpc>
              <a:buFont typeface="Wingdings" pitchFamily="2" charset="2"/>
              <a:buChar char="Ø"/>
            </a:pPr>
            <a:r>
              <a:rPr lang="zh-CN" altLang="en-US" sz="2800" dirty="0">
                <a:solidFill>
                  <a:srgbClr val="FF0000"/>
                </a:solidFill>
                <a:latin typeface="+mn-ea"/>
              </a:rPr>
              <a:t>互联网教育：</a:t>
            </a:r>
            <a:r>
              <a:rPr lang="zh-CN" altLang="en-US" sz="2800" dirty="0">
                <a:solidFill>
                  <a:srgbClr val="1557AE"/>
                </a:solidFill>
                <a:latin typeface="+mn-ea"/>
              </a:rPr>
              <a:t>强调在认识教育本质的基础上，用互联网的思维重塑教育模式、内容、工具、方法、体系。</a:t>
            </a:r>
          </a:p>
        </p:txBody>
      </p:sp>
      <p:sp>
        <p:nvSpPr>
          <p:cNvPr id="87045" name="矩形 4"/>
          <p:cNvSpPr>
            <a:spLocks noChangeArrowheads="1"/>
          </p:cNvSpPr>
          <p:nvPr/>
        </p:nvSpPr>
        <p:spPr bwMode="auto">
          <a:xfrm>
            <a:off x="0" y="1306173"/>
            <a:ext cx="9143999" cy="830997"/>
          </a:xfrm>
          <a:prstGeom prst="rect">
            <a:avLst/>
          </a:prstGeom>
          <a:solidFill>
            <a:srgbClr val="1557AE"/>
          </a:solidFill>
          <a:ln>
            <a:noFill/>
          </a:ln>
          <a:extLst/>
        </p:spPr>
        <p:txBody>
          <a:bodyPr wrap="square">
            <a:spAutoFit/>
          </a:bodyPr>
          <a:lstStyle/>
          <a:p>
            <a:pPr eaLnBrk="0" hangingPunct="0"/>
            <a:r>
              <a:rPr kumimoji="0" lang="zh-CN" altLang="en-US" sz="2400" dirty="0">
                <a:solidFill>
                  <a:schemeClr val="bg1"/>
                </a:solidFill>
                <a:latin typeface="+mn-ea"/>
                <a:ea typeface="+mn-ea"/>
              </a:rPr>
              <a:t>历史上还从来没有一项技术像计算机和互联网技术那样，在不到</a:t>
            </a:r>
            <a:r>
              <a:rPr kumimoji="0" lang="en-US" altLang="zh-CN" sz="2400" dirty="0">
                <a:solidFill>
                  <a:schemeClr val="bg1"/>
                </a:solidFill>
                <a:latin typeface="+mn-ea"/>
                <a:ea typeface="+mn-ea"/>
              </a:rPr>
              <a:t>50</a:t>
            </a:r>
            <a:r>
              <a:rPr kumimoji="0" lang="zh-CN" altLang="en-US" sz="2400" dirty="0">
                <a:solidFill>
                  <a:schemeClr val="bg1"/>
                </a:solidFill>
                <a:latin typeface="+mn-ea"/>
                <a:ea typeface="+mn-ea"/>
              </a:rPr>
              <a:t>年的时间里，影响和改变了人类社会的一切！</a:t>
            </a:r>
          </a:p>
        </p:txBody>
      </p:sp>
      <p:sp>
        <p:nvSpPr>
          <p:cNvPr id="3" name="矩形 2"/>
          <p:cNvSpPr/>
          <p:nvPr/>
        </p:nvSpPr>
        <p:spPr>
          <a:xfrm>
            <a:off x="1595864" y="399867"/>
            <a:ext cx="5952270" cy="584775"/>
          </a:xfrm>
          <a:prstGeom prst="rect">
            <a:avLst/>
          </a:prstGeom>
        </p:spPr>
        <p:txBody>
          <a:bodyPr wrap="none">
            <a:spAutoFit/>
          </a:bodyPr>
          <a:lstStyle/>
          <a:p>
            <a:r>
              <a:rPr lang="zh-CN" altLang="en-US" sz="3200" b="1" dirty="0">
                <a:solidFill>
                  <a:srgbClr val="1557AE"/>
                </a:solidFill>
                <a:latin typeface="+mn-ea"/>
                <a:ea typeface="+mn-ea"/>
              </a:rPr>
              <a:t>互联网改变了世界，改变了教育</a:t>
            </a:r>
          </a:p>
        </p:txBody>
      </p:sp>
      <p:sp>
        <p:nvSpPr>
          <p:cNvPr id="5" name="灯片编号占位符 3"/>
          <p:cNvSpPr txBox="1">
            <a:spLocks/>
          </p:cNvSpPr>
          <p:nvPr/>
        </p:nvSpPr>
        <p:spPr>
          <a:xfrm>
            <a:off x="8824913" y="5297488"/>
            <a:ext cx="319087" cy="303212"/>
          </a:xfrm>
          <a:prstGeom prst="rect">
            <a:avLst/>
          </a:prstGeom>
        </p:spPr>
        <p:txBody>
          <a:bodyPr vert="horz" lIns="91440" tIns="45720" rIns="91440" bIns="45720" rtlCol="0" anchor="ctr"/>
          <a:lstStyle>
            <a:defPPr>
              <a:defRPr lang="zh-CN"/>
            </a:defPPr>
            <a:lvl1pPr algn="r" rtl="0" fontAlgn="base">
              <a:spcBef>
                <a:spcPct val="0"/>
              </a:spcBef>
              <a:spcAft>
                <a:spcPct val="0"/>
              </a:spcAft>
              <a:defRPr sz="900" kern="1200">
                <a:solidFill>
                  <a:schemeClr val="tx1">
                    <a:tint val="75000"/>
                  </a:schemeClr>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fld id="{19701F68-65C3-4783-B9A8-1225719AEFE2}" type="slidenum">
              <a:rPr lang="zh-CN" altLang="en-US" smtClean="0"/>
              <a:pPr/>
              <a:t>2</a:t>
            </a:fld>
            <a:endParaRPr lang="zh-CN" altLang="en-US" dirty="0"/>
          </a:p>
        </p:txBody>
      </p:sp>
    </p:spTree>
    <p:extLst>
      <p:ext uri="{BB962C8B-B14F-4D97-AF65-F5344CB8AC3E}">
        <p14:creationId xmlns:p14="http://schemas.microsoft.com/office/powerpoint/2010/main" val="33277449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466119" y="195479"/>
            <a:ext cx="3068469" cy="584775"/>
          </a:xfrm>
          <a:prstGeom prst="rect">
            <a:avLst/>
          </a:prstGeom>
        </p:spPr>
        <p:txBody>
          <a:bodyPr wrap="none">
            <a:spAutoFit/>
          </a:bodyPr>
          <a:lstStyle/>
          <a:p>
            <a:pPr lvl="0"/>
            <a:r>
              <a:rPr lang="zh-CN" altLang="en-US" sz="3200" b="1" dirty="0">
                <a:solidFill>
                  <a:srgbClr val="1557AE"/>
                </a:solidFill>
                <a:latin typeface="+mn-ea"/>
                <a:ea typeface="+mn-ea"/>
              </a:rPr>
              <a:t>四个关键子系统</a:t>
            </a:r>
          </a:p>
        </p:txBody>
      </p:sp>
      <p:grpSp>
        <p:nvGrpSpPr>
          <p:cNvPr id="20" name="组合 19"/>
          <p:cNvGrpSpPr/>
          <p:nvPr/>
        </p:nvGrpSpPr>
        <p:grpSpPr>
          <a:xfrm>
            <a:off x="1449181" y="2704901"/>
            <a:ext cx="6322291" cy="2322327"/>
            <a:chOff x="1714276" y="2315688"/>
            <a:chExt cx="7369315" cy="2706925"/>
          </a:xfrm>
        </p:grpSpPr>
        <p:grpSp>
          <p:nvGrpSpPr>
            <p:cNvPr id="21" name="组合 20"/>
            <p:cNvGrpSpPr/>
            <p:nvPr/>
          </p:nvGrpSpPr>
          <p:grpSpPr>
            <a:xfrm>
              <a:off x="1714276" y="2315688"/>
              <a:ext cx="7369315" cy="2706925"/>
              <a:chOff x="-885895" y="1352963"/>
              <a:chExt cx="13968057" cy="5130800"/>
            </a:xfrm>
          </p:grpSpPr>
          <p:sp>
            <p:nvSpPr>
              <p:cNvPr id="26" name="Freeform 5"/>
              <p:cNvSpPr>
                <a:spLocks noEditPoints="1"/>
              </p:cNvSpPr>
              <p:nvPr/>
            </p:nvSpPr>
            <p:spPr bwMode="auto">
              <a:xfrm>
                <a:off x="4742399" y="2653126"/>
                <a:ext cx="2541587" cy="2541588"/>
              </a:xfrm>
              <a:custGeom>
                <a:avLst/>
                <a:gdLst>
                  <a:gd name="T0" fmla="*/ 116 w 211"/>
                  <a:gd name="T1" fmla="*/ 10 h 211"/>
                  <a:gd name="T2" fmla="*/ 116 w 211"/>
                  <a:gd name="T3" fmla="*/ 0 h 211"/>
                  <a:gd name="T4" fmla="*/ 181 w 211"/>
                  <a:gd name="T5" fmla="*/ 30 h 211"/>
                  <a:gd name="T6" fmla="*/ 211 w 211"/>
                  <a:gd name="T7" fmla="*/ 95 h 211"/>
                  <a:gd name="T8" fmla="*/ 201 w 211"/>
                  <a:gd name="T9" fmla="*/ 95 h 211"/>
                  <a:gd name="T10" fmla="*/ 174 w 211"/>
                  <a:gd name="T11" fmla="*/ 37 h 211"/>
                  <a:gd name="T12" fmla="*/ 116 w 211"/>
                  <a:gd name="T13" fmla="*/ 10 h 211"/>
                  <a:gd name="T14" fmla="*/ 10 w 211"/>
                  <a:gd name="T15" fmla="*/ 115 h 211"/>
                  <a:gd name="T16" fmla="*/ 0 w 211"/>
                  <a:gd name="T17" fmla="*/ 115 h 211"/>
                  <a:gd name="T18" fmla="*/ 30 w 211"/>
                  <a:gd name="T19" fmla="*/ 180 h 211"/>
                  <a:gd name="T20" fmla="*/ 96 w 211"/>
                  <a:gd name="T21" fmla="*/ 211 h 211"/>
                  <a:gd name="T22" fmla="*/ 96 w 211"/>
                  <a:gd name="T23" fmla="*/ 201 h 211"/>
                  <a:gd name="T24" fmla="*/ 38 w 211"/>
                  <a:gd name="T25" fmla="*/ 173 h 211"/>
                  <a:gd name="T26" fmla="*/ 10 w 211"/>
                  <a:gd name="T27" fmla="*/ 115 h 211"/>
                  <a:gd name="T28" fmla="*/ 10 w 211"/>
                  <a:gd name="T29" fmla="*/ 95 h 211"/>
                  <a:gd name="T30" fmla="*/ 38 w 211"/>
                  <a:gd name="T31" fmla="*/ 37 h 211"/>
                  <a:gd name="T32" fmla="*/ 96 w 211"/>
                  <a:gd name="T33" fmla="*/ 10 h 211"/>
                  <a:gd name="T34" fmla="*/ 96 w 211"/>
                  <a:gd name="T35" fmla="*/ 0 h 211"/>
                  <a:gd name="T36" fmla="*/ 30 w 211"/>
                  <a:gd name="T37" fmla="*/ 30 h 211"/>
                  <a:gd name="T38" fmla="*/ 0 w 211"/>
                  <a:gd name="T39" fmla="*/ 95 h 211"/>
                  <a:gd name="T40" fmla="*/ 10 w 211"/>
                  <a:gd name="T41" fmla="*/ 95 h 211"/>
                  <a:gd name="T42" fmla="*/ 201 w 211"/>
                  <a:gd name="T43" fmla="*/ 115 h 211"/>
                  <a:gd name="T44" fmla="*/ 174 w 211"/>
                  <a:gd name="T45" fmla="*/ 173 h 211"/>
                  <a:gd name="T46" fmla="*/ 116 w 211"/>
                  <a:gd name="T47" fmla="*/ 201 h 211"/>
                  <a:gd name="T48" fmla="*/ 116 w 211"/>
                  <a:gd name="T49" fmla="*/ 211 h 211"/>
                  <a:gd name="T50" fmla="*/ 181 w 211"/>
                  <a:gd name="T51" fmla="*/ 180 h 211"/>
                  <a:gd name="T52" fmla="*/ 211 w 211"/>
                  <a:gd name="T53" fmla="*/ 115 h 211"/>
                  <a:gd name="T54" fmla="*/ 201 w 211"/>
                  <a:gd name="T55" fmla="*/ 115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1" h="211">
                    <a:moveTo>
                      <a:pt x="116" y="10"/>
                    </a:moveTo>
                    <a:cubicBezTo>
                      <a:pt x="116" y="0"/>
                      <a:pt x="116" y="0"/>
                      <a:pt x="116" y="0"/>
                    </a:cubicBezTo>
                    <a:cubicBezTo>
                      <a:pt x="139" y="2"/>
                      <a:pt x="163" y="12"/>
                      <a:pt x="181" y="30"/>
                    </a:cubicBezTo>
                    <a:cubicBezTo>
                      <a:pt x="199" y="48"/>
                      <a:pt x="209" y="72"/>
                      <a:pt x="211" y="95"/>
                    </a:cubicBezTo>
                    <a:cubicBezTo>
                      <a:pt x="201" y="95"/>
                      <a:pt x="201" y="95"/>
                      <a:pt x="201" y="95"/>
                    </a:cubicBezTo>
                    <a:cubicBezTo>
                      <a:pt x="199" y="74"/>
                      <a:pt x="190" y="53"/>
                      <a:pt x="174" y="37"/>
                    </a:cubicBezTo>
                    <a:cubicBezTo>
                      <a:pt x="157" y="21"/>
                      <a:pt x="137" y="12"/>
                      <a:pt x="116" y="10"/>
                    </a:cubicBezTo>
                    <a:close/>
                    <a:moveTo>
                      <a:pt x="10" y="115"/>
                    </a:moveTo>
                    <a:cubicBezTo>
                      <a:pt x="0" y="115"/>
                      <a:pt x="0" y="115"/>
                      <a:pt x="0" y="115"/>
                    </a:cubicBezTo>
                    <a:cubicBezTo>
                      <a:pt x="2" y="139"/>
                      <a:pt x="12" y="162"/>
                      <a:pt x="30" y="180"/>
                    </a:cubicBezTo>
                    <a:cubicBezTo>
                      <a:pt x="49" y="199"/>
                      <a:pt x="72" y="209"/>
                      <a:pt x="96" y="211"/>
                    </a:cubicBezTo>
                    <a:cubicBezTo>
                      <a:pt x="96" y="201"/>
                      <a:pt x="96" y="201"/>
                      <a:pt x="96" y="201"/>
                    </a:cubicBezTo>
                    <a:cubicBezTo>
                      <a:pt x="74" y="199"/>
                      <a:pt x="54" y="189"/>
                      <a:pt x="38" y="173"/>
                    </a:cubicBezTo>
                    <a:cubicBezTo>
                      <a:pt x="21" y="157"/>
                      <a:pt x="12" y="137"/>
                      <a:pt x="10" y="115"/>
                    </a:cubicBezTo>
                    <a:close/>
                    <a:moveTo>
                      <a:pt x="10" y="95"/>
                    </a:moveTo>
                    <a:cubicBezTo>
                      <a:pt x="12" y="74"/>
                      <a:pt x="21" y="53"/>
                      <a:pt x="38" y="37"/>
                    </a:cubicBezTo>
                    <a:cubicBezTo>
                      <a:pt x="54" y="21"/>
                      <a:pt x="74" y="12"/>
                      <a:pt x="96" y="10"/>
                    </a:cubicBezTo>
                    <a:cubicBezTo>
                      <a:pt x="96" y="0"/>
                      <a:pt x="96" y="0"/>
                      <a:pt x="96" y="0"/>
                    </a:cubicBezTo>
                    <a:cubicBezTo>
                      <a:pt x="72" y="2"/>
                      <a:pt x="49" y="12"/>
                      <a:pt x="30" y="30"/>
                    </a:cubicBezTo>
                    <a:cubicBezTo>
                      <a:pt x="12" y="48"/>
                      <a:pt x="2" y="72"/>
                      <a:pt x="0" y="95"/>
                    </a:cubicBezTo>
                    <a:lnTo>
                      <a:pt x="10" y="95"/>
                    </a:lnTo>
                    <a:close/>
                    <a:moveTo>
                      <a:pt x="201" y="115"/>
                    </a:moveTo>
                    <a:cubicBezTo>
                      <a:pt x="199" y="137"/>
                      <a:pt x="190" y="157"/>
                      <a:pt x="174" y="173"/>
                    </a:cubicBezTo>
                    <a:cubicBezTo>
                      <a:pt x="157" y="189"/>
                      <a:pt x="137" y="199"/>
                      <a:pt x="116" y="201"/>
                    </a:cubicBezTo>
                    <a:cubicBezTo>
                      <a:pt x="116" y="211"/>
                      <a:pt x="116" y="211"/>
                      <a:pt x="116" y="211"/>
                    </a:cubicBezTo>
                    <a:cubicBezTo>
                      <a:pt x="139" y="209"/>
                      <a:pt x="163" y="199"/>
                      <a:pt x="181" y="180"/>
                    </a:cubicBezTo>
                    <a:cubicBezTo>
                      <a:pt x="199" y="162"/>
                      <a:pt x="209" y="139"/>
                      <a:pt x="211" y="115"/>
                    </a:cubicBezTo>
                    <a:lnTo>
                      <a:pt x="201" y="115"/>
                    </a:lnTo>
                    <a:close/>
                  </a:path>
                </a:pathLst>
              </a:custGeom>
              <a:solidFill>
                <a:srgbClr val="BBBC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zh-CN" altLang="en-US" sz="1350" kern="0">
                  <a:solidFill>
                    <a:prstClr val="black"/>
                  </a:solidFill>
                  <a:latin typeface="Calibri"/>
                </a:endParaRPr>
              </a:p>
            </p:txBody>
          </p:sp>
          <p:sp>
            <p:nvSpPr>
              <p:cNvPr id="27" name="Freeform 6"/>
              <p:cNvSpPr>
                <a:spLocks/>
              </p:cNvSpPr>
              <p:nvPr/>
            </p:nvSpPr>
            <p:spPr bwMode="auto">
              <a:xfrm>
                <a:off x="3453349" y="1352963"/>
                <a:ext cx="2444750" cy="2444750"/>
              </a:xfrm>
              <a:custGeom>
                <a:avLst/>
                <a:gdLst>
                  <a:gd name="T0" fmla="*/ 95 w 203"/>
                  <a:gd name="T1" fmla="*/ 203 h 203"/>
                  <a:gd name="T2" fmla="*/ 129 w 203"/>
                  <a:gd name="T3" fmla="*/ 130 h 203"/>
                  <a:gd name="T4" fmla="*/ 203 w 203"/>
                  <a:gd name="T5" fmla="*/ 96 h 203"/>
                  <a:gd name="T6" fmla="*/ 203 w 203"/>
                  <a:gd name="T7" fmla="*/ 0 h 203"/>
                  <a:gd name="T8" fmla="*/ 77 w 203"/>
                  <a:gd name="T9" fmla="*/ 48 h 203"/>
                  <a:gd name="T10" fmla="*/ 40 w 203"/>
                  <a:gd name="T11" fmla="*/ 41 h 203"/>
                  <a:gd name="T12" fmla="*/ 48 w 203"/>
                  <a:gd name="T13" fmla="*/ 78 h 203"/>
                  <a:gd name="T14" fmla="*/ 0 w 203"/>
                  <a:gd name="T15" fmla="*/ 203 h 203"/>
                  <a:gd name="T16" fmla="*/ 95 w 203"/>
                  <a:gd name="T17" fmla="*/ 203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3" h="203">
                    <a:moveTo>
                      <a:pt x="95" y="203"/>
                    </a:moveTo>
                    <a:cubicBezTo>
                      <a:pt x="97" y="177"/>
                      <a:pt x="109" y="150"/>
                      <a:pt x="129" y="130"/>
                    </a:cubicBezTo>
                    <a:cubicBezTo>
                      <a:pt x="150" y="109"/>
                      <a:pt x="176" y="98"/>
                      <a:pt x="203" y="96"/>
                    </a:cubicBezTo>
                    <a:cubicBezTo>
                      <a:pt x="203" y="0"/>
                      <a:pt x="203" y="0"/>
                      <a:pt x="203" y="0"/>
                    </a:cubicBezTo>
                    <a:cubicBezTo>
                      <a:pt x="158" y="2"/>
                      <a:pt x="114" y="18"/>
                      <a:pt x="77" y="48"/>
                    </a:cubicBezTo>
                    <a:cubicBezTo>
                      <a:pt x="40" y="41"/>
                      <a:pt x="40" y="41"/>
                      <a:pt x="40" y="41"/>
                    </a:cubicBezTo>
                    <a:cubicBezTo>
                      <a:pt x="48" y="78"/>
                      <a:pt x="48" y="78"/>
                      <a:pt x="48" y="78"/>
                    </a:cubicBezTo>
                    <a:cubicBezTo>
                      <a:pt x="18" y="114"/>
                      <a:pt x="2" y="159"/>
                      <a:pt x="0" y="203"/>
                    </a:cubicBezTo>
                    <a:lnTo>
                      <a:pt x="95" y="203"/>
                    </a:lnTo>
                    <a:close/>
                  </a:path>
                </a:pathLst>
              </a:custGeom>
              <a:solidFill>
                <a:srgbClr val="EA8B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zh-CN" altLang="en-US" sz="1350" kern="0">
                  <a:solidFill>
                    <a:prstClr val="black"/>
                  </a:solidFill>
                  <a:latin typeface="Calibri"/>
                </a:endParaRPr>
              </a:p>
            </p:txBody>
          </p:sp>
          <p:sp>
            <p:nvSpPr>
              <p:cNvPr id="28" name="Freeform 7"/>
              <p:cNvSpPr>
                <a:spLocks/>
              </p:cNvSpPr>
              <p:nvPr/>
            </p:nvSpPr>
            <p:spPr bwMode="auto">
              <a:xfrm>
                <a:off x="3453349" y="4039013"/>
                <a:ext cx="2444750" cy="2444750"/>
              </a:xfrm>
              <a:custGeom>
                <a:avLst/>
                <a:gdLst>
                  <a:gd name="T0" fmla="*/ 203 w 203"/>
                  <a:gd name="T1" fmla="*/ 108 h 203"/>
                  <a:gd name="T2" fmla="*/ 129 w 203"/>
                  <a:gd name="T3" fmla="*/ 74 h 203"/>
                  <a:gd name="T4" fmla="*/ 95 w 203"/>
                  <a:gd name="T5" fmla="*/ 0 h 203"/>
                  <a:gd name="T6" fmla="*/ 0 w 203"/>
                  <a:gd name="T7" fmla="*/ 0 h 203"/>
                  <a:gd name="T8" fmla="*/ 48 w 203"/>
                  <a:gd name="T9" fmla="*/ 126 h 203"/>
                  <a:gd name="T10" fmla="*/ 40 w 203"/>
                  <a:gd name="T11" fmla="*/ 162 h 203"/>
                  <a:gd name="T12" fmla="*/ 77 w 203"/>
                  <a:gd name="T13" fmla="*/ 155 h 203"/>
                  <a:gd name="T14" fmla="*/ 203 w 203"/>
                  <a:gd name="T15" fmla="*/ 203 h 203"/>
                  <a:gd name="T16" fmla="*/ 203 w 203"/>
                  <a:gd name="T17" fmla="*/ 108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3" h="203">
                    <a:moveTo>
                      <a:pt x="203" y="108"/>
                    </a:moveTo>
                    <a:cubicBezTo>
                      <a:pt x="176" y="105"/>
                      <a:pt x="150" y="94"/>
                      <a:pt x="129" y="74"/>
                    </a:cubicBezTo>
                    <a:cubicBezTo>
                      <a:pt x="109" y="53"/>
                      <a:pt x="98" y="27"/>
                      <a:pt x="95" y="0"/>
                    </a:cubicBezTo>
                    <a:cubicBezTo>
                      <a:pt x="0" y="0"/>
                      <a:pt x="0" y="0"/>
                      <a:pt x="0" y="0"/>
                    </a:cubicBezTo>
                    <a:cubicBezTo>
                      <a:pt x="2" y="45"/>
                      <a:pt x="18" y="89"/>
                      <a:pt x="48" y="126"/>
                    </a:cubicBezTo>
                    <a:cubicBezTo>
                      <a:pt x="40" y="162"/>
                      <a:pt x="40" y="162"/>
                      <a:pt x="40" y="162"/>
                    </a:cubicBezTo>
                    <a:cubicBezTo>
                      <a:pt x="77" y="155"/>
                      <a:pt x="77" y="155"/>
                      <a:pt x="77" y="155"/>
                    </a:cubicBezTo>
                    <a:cubicBezTo>
                      <a:pt x="114" y="185"/>
                      <a:pt x="158" y="201"/>
                      <a:pt x="203" y="203"/>
                    </a:cubicBezTo>
                    <a:lnTo>
                      <a:pt x="203" y="108"/>
                    </a:lnTo>
                    <a:close/>
                  </a:path>
                </a:pathLst>
              </a:custGeom>
              <a:solidFill>
                <a:srgbClr val="0070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zh-CN" altLang="en-US" sz="1350" kern="0">
                  <a:solidFill>
                    <a:prstClr val="black"/>
                  </a:solidFill>
                  <a:latin typeface="Calibri"/>
                </a:endParaRPr>
              </a:p>
            </p:txBody>
          </p:sp>
          <p:sp>
            <p:nvSpPr>
              <p:cNvPr id="29" name="Freeform 8"/>
              <p:cNvSpPr>
                <a:spLocks/>
              </p:cNvSpPr>
              <p:nvPr/>
            </p:nvSpPr>
            <p:spPr bwMode="auto">
              <a:xfrm>
                <a:off x="6139399" y="1352963"/>
                <a:ext cx="2433637" cy="2444750"/>
              </a:xfrm>
              <a:custGeom>
                <a:avLst/>
                <a:gdLst>
                  <a:gd name="T0" fmla="*/ 127 w 202"/>
                  <a:gd name="T1" fmla="*/ 50 h 203"/>
                  <a:gd name="T2" fmla="*/ 0 w 202"/>
                  <a:gd name="T3" fmla="*/ 0 h 203"/>
                  <a:gd name="T4" fmla="*/ 0 w 202"/>
                  <a:gd name="T5" fmla="*/ 96 h 203"/>
                  <a:gd name="T6" fmla="*/ 73 w 202"/>
                  <a:gd name="T7" fmla="*/ 130 h 203"/>
                  <a:gd name="T8" fmla="*/ 107 w 202"/>
                  <a:gd name="T9" fmla="*/ 203 h 203"/>
                  <a:gd name="T10" fmla="*/ 202 w 202"/>
                  <a:gd name="T11" fmla="*/ 203 h 203"/>
                  <a:gd name="T12" fmla="*/ 156 w 202"/>
                  <a:gd name="T13" fmla="*/ 79 h 203"/>
                  <a:gd name="T14" fmla="*/ 163 w 202"/>
                  <a:gd name="T15" fmla="*/ 42 h 203"/>
                  <a:gd name="T16" fmla="*/ 127 w 202"/>
                  <a:gd name="T17" fmla="*/ 50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2" h="203">
                    <a:moveTo>
                      <a:pt x="127" y="50"/>
                    </a:moveTo>
                    <a:cubicBezTo>
                      <a:pt x="90" y="19"/>
                      <a:pt x="45" y="3"/>
                      <a:pt x="0" y="0"/>
                    </a:cubicBezTo>
                    <a:cubicBezTo>
                      <a:pt x="0" y="96"/>
                      <a:pt x="0" y="96"/>
                      <a:pt x="0" y="96"/>
                    </a:cubicBezTo>
                    <a:cubicBezTo>
                      <a:pt x="26" y="98"/>
                      <a:pt x="53" y="109"/>
                      <a:pt x="73" y="130"/>
                    </a:cubicBezTo>
                    <a:cubicBezTo>
                      <a:pt x="94" y="150"/>
                      <a:pt x="105" y="177"/>
                      <a:pt x="107" y="203"/>
                    </a:cubicBezTo>
                    <a:cubicBezTo>
                      <a:pt x="202" y="203"/>
                      <a:pt x="202" y="203"/>
                      <a:pt x="202" y="203"/>
                    </a:cubicBezTo>
                    <a:cubicBezTo>
                      <a:pt x="200" y="159"/>
                      <a:pt x="185" y="115"/>
                      <a:pt x="156" y="79"/>
                    </a:cubicBezTo>
                    <a:cubicBezTo>
                      <a:pt x="163" y="42"/>
                      <a:pt x="163" y="42"/>
                      <a:pt x="163" y="42"/>
                    </a:cubicBezTo>
                    <a:lnTo>
                      <a:pt x="127" y="50"/>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zh-CN" altLang="en-US" sz="1350" kern="0">
                  <a:solidFill>
                    <a:prstClr val="black"/>
                  </a:solidFill>
                  <a:latin typeface="Calibri"/>
                </a:endParaRPr>
              </a:p>
            </p:txBody>
          </p:sp>
          <p:sp>
            <p:nvSpPr>
              <p:cNvPr id="30" name="Freeform 9"/>
              <p:cNvSpPr>
                <a:spLocks/>
              </p:cNvSpPr>
              <p:nvPr/>
            </p:nvSpPr>
            <p:spPr bwMode="auto">
              <a:xfrm>
                <a:off x="6139399" y="4039013"/>
                <a:ext cx="2433637" cy="2444750"/>
              </a:xfrm>
              <a:custGeom>
                <a:avLst/>
                <a:gdLst>
                  <a:gd name="T0" fmla="*/ 107 w 202"/>
                  <a:gd name="T1" fmla="*/ 0 h 203"/>
                  <a:gd name="T2" fmla="*/ 73 w 202"/>
                  <a:gd name="T3" fmla="*/ 74 h 203"/>
                  <a:gd name="T4" fmla="*/ 0 w 202"/>
                  <a:gd name="T5" fmla="*/ 108 h 203"/>
                  <a:gd name="T6" fmla="*/ 0 w 202"/>
                  <a:gd name="T7" fmla="*/ 203 h 203"/>
                  <a:gd name="T8" fmla="*/ 123 w 202"/>
                  <a:gd name="T9" fmla="*/ 157 h 203"/>
                  <a:gd name="T10" fmla="*/ 161 w 202"/>
                  <a:gd name="T11" fmla="*/ 164 h 203"/>
                  <a:gd name="T12" fmla="*/ 153 w 202"/>
                  <a:gd name="T13" fmla="*/ 127 h 203"/>
                  <a:gd name="T14" fmla="*/ 202 w 202"/>
                  <a:gd name="T15" fmla="*/ 0 h 203"/>
                  <a:gd name="T16" fmla="*/ 107 w 202"/>
                  <a:gd name="T17" fmla="*/ 0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2" h="203">
                    <a:moveTo>
                      <a:pt x="107" y="0"/>
                    </a:moveTo>
                    <a:cubicBezTo>
                      <a:pt x="105" y="27"/>
                      <a:pt x="93" y="53"/>
                      <a:pt x="73" y="74"/>
                    </a:cubicBezTo>
                    <a:cubicBezTo>
                      <a:pt x="53" y="94"/>
                      <a:pt x="26" y="105"/>
                      <a:pt x="0" y="108"/>
                    </a:cubicBezTo>
                    <a:cubicBezTo>
                      <a:pt x="0" y="203"/>
                      <a:pt x="0" y="203"/>
                      <a:pt x="0" y="203"/>
                    </a:cubicBezTo>
                    <a:cubicBezTo>
                      <a:pt x="44" y="201"/>
                      <a:pt x="87" y="186"/>
                      <a:pt x="123" y="157"/>
                    </a:cubicBezTo>
                    <a:cubicBezTo>
                      <a:pt x="161" y="164"/>
                      <a:pt x="161" y="164"/>
                      <a:pt x="161" y="164"/>
                    </a:cubicBezTo>
                    <a:cubicBezTo>
                      <a:pt x="153" y="127"/>
                      <a:pt x="153" y="127"/>
                      <a:pt x="153" y="127"/>
                    </a:cubicBezTo>
                    <a:cubicBezTo>
                      <a:pt x="184" y="90"/>
                      <a:pt x="200" y="46"/>
                      <a:pt x="202" y="0"/>
                    </a:cubicBezTo>
                    <a:lnTo>
                      <a:pt x="107"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zh-CN" altLang="en-US" sz="1350" kern="0">
                  <a:solidFill>
                    <a:prstClr val="black"/>
                  </a:solidFill>
                  <a:latin typeface="Calibri"/>
                </a:endParaRPr>
              </a:p>
            </p:txBody>
          </p:sp>
          <p:sp>
            <p:nvSpPr>
              <p:cNvPr id="31" name="文本框 30"/>
              <p:cNvSpPr txBox="1"/>
              <p:nvPr/>
            </p:nvSpPr>
            <p:spPr>
              <a:xfrm>
                <a:off x="8573036" y="1417115"/>
                <a:ext cx="4509126" cy="1269442"/>
              </a:xfrm>
              <a:prstGeom prst="rect">
                <a:avLst/>
              </a:prstGeom>
              <a:noFill/>
            </p:spPr>
            <p:txBody>
              <a:bodyPr wrap="none" rtlCol="0">
                <a:spAutoFit/>
              </a:bodyPr>
              <a:lstStyle/>
              <a:p>
                <a:pPr defTabSz="685800">
                  <a:lnSpc>
                    <a:spcPct val="150000"/>
                  </a:lnSpc>
                  <a:spcBef>
                    <a:spcPts val="600"/>
                  </a:spcBef>
                </a:pPr>
                <a:r>
                  <a:rPr lang="zh-CN" altLang="en-US" sz="2400" b="1" dirty="0">
                    <a:solidFill>
                      <a:srgbClr val="C00000"/>
                    </a:solidFill>
                    <a:latin typeface="+mn-lt"/>
                    <a:ea typeface="黑体" panose="02010609060101010101" pitchFamily="49" charset="-122"/>
                    <a:cs typeface="Microsoft YaHei" charset="0"/>
                  </a:rPr>
                  <a:t>资源管理系统</a:t>
                </a:r>
              </a:p>
            </p:txBody>
          </p:sp>
          <p:sp>
            <p:nvSpPr>
              <p:cNvPr id="32" name="文本框 31"/>
              <p:cNvSpPr txBox="1"/>
              <p:nvPr/>
            </p:nvSpPr>
            <p:spPr>
              <a:xfrm>
                <a:off x="8573034" y="4975372"/>
                <a:ext cx="4509126" cy="1269442"/>
              </a:xfrm>
              <a:prstGeom prst="rect">
                <a:avLst/>
              </a:prstGeom>
              <a:noFill/>
            </p:spPr>
            <p:txBody>
              <a:bodyPr wrap="none" rtlCol="0">
                <a:spAutoFit/>
              </a:bodyPr>
              <a:lstStyle/>
              <a:p>
                <a:pPr defTabSz="685800">
                  <a:lnSpc>
                    <a:spcPct val="150000"/>
                  </a:lnSpc>
                  <a:spcBef>
                    <a:spcPts val="600"/>
                  </a:spcBef>
                </a:pPr>
                <a:r>
                  <a:rPr lang="zh-CN" altLang="en-US" sz="2400" b="1" dirty="0">
                    <a:solidFill>
                      <a:srgbClr val="C00000"/>
                    </a:solidFill>
                    <a:latin typeface="+mn-lt"/>
                    <a:ea typeface="黑体" panose="02010609060101010101" pitchFamily="49" charset="-122"/>
                    <a:cs typeface="Microsoft YaHei" charset="0"/>
                  </a:rPr>
                  <a:t>教学教务平台</a:t>
                </a:r>
              </a:p>
            </p:txBody>
          </p:sp>
          <p:sp>
            <p:nvSpPr>
              <p:cNvPr id="33" name="文本框 32"/>
              <p:cNvSpPr txBox="1"/>
              <p:nvPr/>
            </p:nvSpPr>
            <p:spPr>
              <a:xfrm>
                <a:off x="-885895" y="1417118"/>
                <a:ext cx="4509126" cy="1269442"/>
              </a:xfrm>
              <a:prstGeom prst="rect">
                <a:avLst/>
              </a:prstGeom>
              <a:noFill/>
            </p:spPr>
            <p:txBody>
              <a:bodyPr wrap="none" rtlCol="0">
                <a:spAutoFit/>
              </a:bodyPr>
              <a:lstStyle/>
              <a:p>
                <a:pPr defTabSz="685800">
                  <a:lnSpc>
                    <a:spcPct val="150000"/>
                  </a:lnSpc>
                  <a:spcBef>
                    <a:spcPts val="600"/>
                  </a:spcBef>
                </a:pPr>
                <a:r>
                  <a:rPr lang="zh-CN" altLang="en-US" sz="2400" b="1" dirty="0">
                    <a:solidFill>
                      <a:srgbClr val="C00000"/>
                    </a:solidFill>
                    <a:latin typeface="+mn-lt"/>
                    <a:ea typeface="黑体" panose="02010609060101010101" pitchFamily="49" charset="-122"/>
                    <a:cs typeface="Microsoft YaHei" charset="0"/>
                  </a:rPr>
                  <a:t>知识图谱构建</a:t>
                </a:r>
              </a:p>
            </p:txBody>
          </p:sp>
          <p:sp>
            <p:nvSpPr>
              <p:cNvPr id="34" name="文本框 33"/>
              <p:cNvSpPr txBox="1"/>
              <p:nvPr/>
            </p:nvSpPr>
            <p:spPr>
              <a:xfrm>
                <a:off x="-359221" y="4980946"/>
                <a:ext cx="3825605" cy="1269442"/>
              </a:xfrm>
              <a:prstGeom prst="rect">
                <a:avLst/>
              </a:prstGeom>
              <a:noFill/>
            </p:spPr>
            <p:txBody>
              <a:bodyPr wrap="none" rtlCol="0">
                <a:spAutoFit/>
              </a:bodyPr>
              <a:lstStyle/>
              <a:p>
                <a:pPr defTabSz="685800">
                  <a:lnSpc>
                    <a:spcPct val="150000"/>
                  </a:lnSpc>
                  <a:spcBef>
                    <a:spcPts val="600"/>
                  </a:spcBef>
                </a:pPr>
                <a:r>
                  <a:rPr lang="zh-CN" altLang="en-US" sz="2400" b="1" dirty="0">
                    <a:solidFill>
                      <a:srgbClr val="C00000"/>
                    </a:solidFill>
                    <a:latin typeface="+mn-lt"/>
                    <a:ea typeface="黑体" panose="02010609060101010101" pitchFamily="49" charset="-122"/>
                    <a:cs typeface="Microsoft YaHei" charset="0"/>
                  </a:rPr>
                  <a:t>大数据分析</a:t>
                </a:r>
              </a:p>
            </p:txBody>
          </p:sp>
        </p:grpSp>
        <p:sp>
          <p:nvSpPr>
            <p:cNvPr id="22" name="Freeform 35"/>
            <p:cNvSpPr>
              <a:spLocks noEditPoints="1"/>
            </p:cNvSpPr>
            <p:nvPr/>
          </p:nvSpPr>
          <p:spPr bwMode="auto">
            <a:xfrm>
              <a:off x="4347663" y="2710834"/>
              <a:ext cx="601662" cy="495300"/>
            </a:xfrm>
            <a:custGeom>
              <a:avLst/>
              <a:gdLst>
                <a:gd name="T0" fmla="*/ 18 w 136"/>
                <a:gd name="T1" fmla="*/ 63 h 112"/>
                <a:gd name="T2" fmla="*/ 80 w 136"/>
                <a:gd name="T3" fmla="*/ 63 h 112"/>
                <a:gd name="T4" fmla="*/ 56 w 136"/>
                <a:gd name="T5" fmla="*/ 14 h 112"/>
                <a:gd name="T6" fmla="*/ 41 w 136"/>
                <a:gd name="T7" fmla="*/ 23 h 112"/>
                <a:gd name="T8" fmla="*/ 19 w 136"/>
                <a:gd name="T9" fmla="*/ 23 h 112"/>
                <a:gd name="T10" fmla="*/ 15 w 136"/>
                <a:gd name="T11" fmla="*/ 40 h 112"/>
                <a:gd name="T12" fmla="*/ 0 w 136"/>
                <a:gd name="T13" fmla="*/ 55 h 112"/>
                <a:gd name="T14" fmla="*/ 9 w 136"/>
                <a:gd name="T15" fmla="*/ 70 h 112"/>
                <a:gd name="T16" fmla="*/ 9 w 136"/>
                <a:gd name="T17" fmla="*/ 92 h 112"/>
                <a:gd name="T18" fmla="*/ 26 w 136"/>
                <a:gd name="T19" fmla="*/ 97 h 112"/>
                <a:gd name="T20" fmla="*/ 41 w 136"/>
                <a:gd name="T21" fmla="*/ 112 h 112"/>
                <a:gd name="T22" fmla="*/ 56 w 136"/>
                <a:gd name="T23" fmla="*/ 103 h 112"/>
                <a:gd name="T24" fmla="*/ 78 w 136"/>
                <a:gd name="T25" fmla="*/ 103 h 112"/>
                <a:gd name="T26" fmla="*/ 83 w 136"/>
                <a:gd name="T27" fmla="*/ 86 h 112"/>
                <a:gd name="T28" fmla="*/ 98 w 136"/>
                <a:gd name="T29" fmla="*/ 70 h 112"/>
                <a:gd name="T30" fmla="*/ 89 w 136"/>
                <a:gd name="T31" fmla="*/ 55 h 112"/>
                <a:gd name="T32" fmla="*/ 89 w 136"/>
                <a:gd name="T33" fmla="*/ 33 h 112"/>
                <a:gd name="T34" fmla="*/ 72 w 136"/>
                <a:gd name="T35" fmla="*/ 29 h 112"/>
                <a:gd name="T36" fmla="*/ 56 w 136"/>
                <a:gd name="T37" fmla="*/ 14 h 112"/>
                <a:gd name="T38" fmla="*/ 100 w 136"/>
                <a:gd name="T39" fmla="*/ 23 h 112"/>
                <a:gd name="T40" fmla="*/ 124 w 136"/>
                <a:gd name="T41" fmla="*/ 23 h 112"/>
                <a:gd name="T42" fmla="*/ 116 w 136"/>
                <a:gd name="T43" fmla="*/ 0 h 112"/>
                <a:gd name="T44" fmla="*/ 108 w 136"/>
                <a:gd name="T45" fmla="*/ 4 h 112"/>
                <a:gd name="T46" fmla="*/ 98 w 136"/>
                <a:gd name="T47" fmla="*/ 4 h 112"/>
                <a:gd name="T48" fmla="*/ 96 w 136"/>
                <a:gd name="T49" fmla="*/ 12 h 112"/>
                <a:gd name="T50" fmla="*/ 88 w 136"/>
                <a:gd name="T51" fmla="*/ 20 h 112"/>
                <a:gd name="T52" fmla="*/ 93 w 136"/>
                <a:gd name="T53" fmla="*/ 27 h 112"/>
                <a:gd name="T54" fmla="*/ 93 w 136"/>
                <a:gd name="T55" fmla="*/ 37 h 112"/>
                <a:gd name="T56" fmla="*/ 101 w 136"/>
                <a:gd name="T57" fmla="*/ 39 h 112"/>
                <a:gd name="T58" fmla="*/ 108 w 136"/>
                <a:gd name="T59" fmla="*/ 47 h 112"/>
                <a:gd name="T60" fmla="*/ 116 w 136"/>
                <a:gd name="T61" fmla="*/ 42 h 112"/>
                <a:gd name="T62" fmla="*/ 126 w 136"/>
                <a:gd name="T63" fmla="*/ 43 h 112"/>
                <a:gd name="T64" fmla="*/ 128 w 136"/>
                <a:gd name="T65" fmla="*/ 34 h 112"/>
                <a:gd name="T66" fmla="*/ 136 w 136"/>
                <a:gd name="T67" fmla="*/ 27 h 112"/>
                <a:gd name="T68" fmla="*/ 131 w 136"/>
                <a:gd name="T69" fmla="*/ 20 h 112"/>
                <a:gd name="T70" fmla="*/ 131 w 136"/>
                <a:gd name="T71" fmla="*/ 9 h 112"/>
                <a:gd name="T72" fmla="*/ 123 w 136"/>
                <a:gd name="T73" fmla="*/ 7 h 112"/>
                <a:gd name="T74" fmla="*/ 116 w 136"/>
                <a:gd name="T75"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6" h="112">
                  <a:moveTo>
                    <a:pt x="49" y="94"/>
                  </a:moveTo>
                  <a:cubicBezTo>
                    <a:pt x="32" y="94"/>
                    <a:pt x="18" y="80"/>
                    <a:pt x="18" y="63"/>
                  </a:cubicBezTo>
                  <a:cubicBezTo>
                    <a:pt x="18" y="46"/>
                    <a:pt x="32" y="32"/>
                    <a:pt x="49" y="32"/>
                  </a:cubicBezTo>
                  <a:cubicBezTo>
                    <a:pt x="66" y="32"/>
                    <a:pt x="80" y="46"/>
                    <a:pt x="80" y="63"/>
                  </a:cubicBezTo>
                  <a:cubicBezTo>
                    <a:pt x="80" y="80"/>
                    <a:pt x="66" y="94"/>
                    <a:pt x="49" y="94"/>
                  </a:cubicBezTo>
                  <a:moveTo>
                    <a:pt x="56" y="14"/>
                  </a:moveTo>
                  <a:cubicBezTo>
                    <a:pt x="41" y="14"/>
                    <a:pt x="41" y="14"/>
                    <a:pt x="41" y="14"/>
                  </a:cubicBezTo>
                  <a:cubicBezTo>
                    <a:pt x="41" y="23"/>
                    <a:pt x="41" y="23"/>
                    <a:pt x="41" y="23"/>
                  </a:cubicBezTo>
                  <a:cubicBezTo>
                    <a:pt x="36" y="24"/>
                    <a:pt x="30" y="26"/>
                    <a:pt x="26" y="29"/>
                  </a:cubicBezTo>
                  <a:cubicBezTo>
                    <a:pt x="19" y="23"/>
                    <a:pt x="19" y="23"/>
                    <a:pt x="19" y="23"/>
                  </a:cubicBezTo>
                  <a:cubicBezTo>
                    <a:pt x="9" y="33"/>
                    <a:pt x="9" y="33"/>
                    <a:pt x="9" y="33"/>
                  </a:cubicBezTo>
                  <a:cubicBezTo>
                    <a:pt x="15" y="40"/>
                    <a:pt x="15" y="40"/>
                    <a:pt x="15" y="40"/>
                  </a:cubicBezTo>
                  <a:cubicBezTo>
                    <a:pt x="12" y="44"/>
                    <a:pt x="10" y="50"/>
                    <a:pt x="9" y="55"/>
                  </a:cubicBezTo>
                  <a:cubicBezTo>
                    <a:pt x="0" y="55"/>
                    <a:pt x="0" y="55"/>
                    <a:pt x="0" y="55"/>
                  </a:cubicBezTo>
                  <a:cubicBezTo>
                    <a:pt x="0" y="70"/>
                    <a:pt x="0" y="70"/>
                    <a:pt x="0" y="70"/>
                  </a:cubicBezTo>
                  <a:cubicBezTo>
                    <a:pt x="9" y="70"/>
                    <a:pt x="9" y="70"/>
                    <a:pt x="9" y="70"/>
                  </a:cubicBezTo>
                  <a:cubicBezTo>
                    <a:pt x="10" y="76"/>
                    <a:pt x="12" y="81"/>
                    <a:pt x="15" y="86"/>
                  </a:cubicBezTo>
                  <a:cubicBezTo>
                    <a:pt x="9" y="92"/>
                    <a:pt x="9" y="92"/>
                    <a:pt x="9" y="92"/>
                  </a:cubicBezTo>
                  <a:cubicBezTo>
                    <a:pt x="19" y="103"/>
                    <a:pt x="19" y="103"/>
                    <a:pt x="19" y="103"/>
                  </a:cubicBezTo>
                  <a:cubicBezTo>
                    <a:pt x="26" y="97"/>
                    <a:pt x="26" y="97"/>
                    <a:pt x="26" y="97"/>
                  </a:cubicBezTo>
                  <a:cubicBezTo>
                    <a:pt x="30" y="100"/>
                    <a:pt x="36" y="102"/>
                    <a:pt x="41" y="103"/>
                  </a:cubicBezTo>
                  <a:cubicBezTo>
                    <a:pt x="41" y="112"/>
                    <a:pt x="41" y="112"/>
                    <a:pt x="41" y="112"/>
                  </a:cubicBezTo>
                  <a:cubicBezTo>
                    <a:pt x="56" y="112"/>
                    <a:pt x="56" y="112"/>
                    <a:pt x="56" y="112"/>
                  </a:cubicBezTo>
                  <a:cubicBezTo>
                    <a:pt x="56" y="103"/>
                    <a:pt x="56" y="103"/>
                    <a:pt x="56" y="103"/>
                  </a:cubicBezTo>
                  <a:cubicBezTo>
                    <a:pt x="62" y="102"/>
                    <a:pt x="67" y="100"/>
                    <a:pt x="72" y="97"/>
                  </a:cubicBezTo>
                  <a:cubicBezTo>
                    <a:pt x="78" y="103"/>
                    <a:pt x="78" y="103"/>
                    <a:pt x="78" y="103"/>
                  </a:cubicBezTo>
                  <a:cubicBezTo>
                    <a:pt x="89" y="92"/>
                    <a:pt x="89" y="92"/>
                    <a:pt x="89" y="92"/>
                  </a:cubicBezTo>
                  <a:cubicBezTo>
                    <a:pt x="83" y="86"/>
                    <a:pt x="83" y="86"/>
                    <a:pt x="83" y="86"/>
                  </a:cubicBezTo>
                  <a:cubicBezTo>
                    <a:pt x="86" y="81"/>
                    <a:pt x="88" y="76"/>
                    <a:pt x="89" y="70"/>
                  </a:cubicBezTo>
                  <a:cubicBezTo>
                    <a:pt x="98" y="70"/>
                    <a:pt x="98" y="70"/>
                    <a:pt x="98" y="70"/>
                  </a:cubicBezTo>
                  <a:cubicBezTo>
                    <a:pt x="98" y="55"/>
                    <a:pt x="98" y="55"/>
                    <a:pt x="98" y="55"/>
                  </a:cubicBezTo>
                  <a:cubicBezTo>
                    <a:pt x="89" y="55"/>
                    <a:pt x="89" y="55"/>
                    <a:pt x="89" y="55"/>
                  </a:cubicBezTo>
                  <a:cubicBezTo>
                    <a:pt x="88" y="50"/>
                    <a:pt x="86" y="44"/>
                    <a:pt x="83" y="40"/>
                  </a:cubicBezTo>
                  <a:cubicBezTo>
                    <a:pt x="89" y="33"/>
                    <a:pt x="89" y="33"/>
                    <a:pt x="89" y="33"/>
                  </a:cubicBezTo>
                  <a:cubicBezTo>
                    <a:pt x="78" y="23"/>
                    <a:pt x="78" y="23"/>
                    <a:pt x="78" y="23"/>
                  </a:cubicBezTo>
                  <a:cubicBezTo>
                    <a:pt x="72" y="29"/>
                    <a:pt x="72" y="29"/>
                    <a:pt x="72" y="29"/>
                  </a:cubicBezTo>
                  <a:cubicBezTo>
                    <a:pt x="67" y="26"/>
                    <a:pt x="62" y="24"/>
                    <a:pt x="56" y="23"/>
                  </a:cubicBezTo>
                  <a:cubicBezTo>
                    <a:pt x="56" y="14"/>
                    <a:pt x="56" y="14"/>
                    <a:pt x="56" y="14"/>
                  </a:cubicBezTo>
                  <a:moveTo>
                    <a:pt x="112" y="35"/>
                  </a:moveTo>
                  <a:cubicBezTo>
                    <a:pt x="105" y="35"/>
                    <a:pt x="100" y="30"/>
                    <a:pt x="100" y="23"/>
                  </a:cubicBezTo>
                  <a:cubicBezTo>
                    <a:pt x="100" y="16"/>
                    <a:pt x="105" y="11"/>
                    <a:pt x="112" y="11"/>
                  </a:cubicBezTo>
                  <a:cubicBezTo>
                    <a:pt x="119" y="11"/>
                    <a:pt x="124" y="16"/>
                    <a:pt x="124" y="23"/>
                  </a:cubicBezTo>
                  <a:cubicBezTo>
                    <a:pt x="124" y="30"/>
                    <a:pt x="119" y="35"/>
                    <a:pt x="112" y="35"/>
                  </a:cubicBezTo>
                  <a:moveTo>
                    <a:pt x="116" y="0"/>
                  </a:moveTo>
                  <a:cubicBezTo>
                    <a:pt x="108" y="0"/>
                    <a:pt x="108" y="0"/>
                    <a:pt x="108" y="0"/>
                  </a:cubicBezTo>
                  <a:cubicBezTo>
                    <a:pt x="108" y="4"/>
                    <a:pt x="108" y="4"/>
                    <a:pt x="108" y="4"/>
                  </a:cubicBezTo>
                  <a:cubicBezTo>
                    <a:pt x="106" y="4"/>
                    <a:pt x="103" y="6"/>
                    <a:pt x="101" y="7"/>
                  </a:cubicBezTo>
                  <a:cubicBezTo>
                    <a:pt x="98" y="4"/>
                    <a:pt x="98" y="4"/>
                    <a:pt x="98" y="4"/>
                  </a:cubicBezTo>
                  <a:cubicBezTo>
                    <a:pt x="93" y="9"/>
                    <a:pt x="93" y="9"/>
                    <a:pt x="93" y="9"/>
                  </a:cubicBezTo>
                  <a:cubicBezTo>
                    <a:pt x="96" y="12"/>
                    <a:pt x="96" y="12"/>
                    <a:pt x="96" y="12"/>
                  </a:cubicBezTo>
                  <a:cubicBezTo>
                    <a:pt x="94" y="14"/>
                    <a:pt x="93" y="17"/>
                    <a:pt x="93" y="20"/>
                  </a:cubicBezTo>
                  <a:cubicBezTo>
                    <a:pt x="88" y="20"/>
                    <a:pt x="88" y="20"/>
                    <a:pt x="88" y="20"/>
                  </a:cubicBezTo>
                  <a:cubicBezTo>
                    <a:pt x="88" y="27"/>
                    <a:pt x="88" y="27"/>
                    <a:pt x="88" y="27"/>
                  </a:cubicBezTo>
                  <a:cubicBezTo>
                    <a:pt x="93" y="27"/>
                    <a:pt x="93" y="27"/>
                    <a:pt x="93" y="27"/>
                  </a:cubicBezTo>
                  <a:cubicBezTo>
                    <a:pt x="93" y="30"/>
                    <a:pt x="94" y="32"/>
                    <a:pt x="96" y="34"/>
                  </a:cubicBezTo>
                  <a:cubicBezTo>
                    <a:pt x="93" y="37"/>
                    <a:pt x="93" y="37"/>
                    <a:pt x="93" y="37"/>
                  </a:cubicBezTo>
                  <a:cubicBezTo>
                    <a:pt x="98" y="43"/>
                    <a:pt x="98" y="43"/>
                    <a:pt x="98" y="43"/>
                  </a:cubicBezTo>
                  <a:cubicBezTo>
                    <a:pt x="101" y="39"/>
                    <a:pt x="101" y="39"/>
                    <a:pt x="101" y="39"/>
                  </a:cubicBezTo>
                  <a:cubicBezTo>
                    <a:pt x="103" y="41"/>
                    <a:pt x="106" y="42"/>
                    <a:pt x="108" y="42"/>
                  </a:cubicBezTo>
                  <a:cubicBezTo>
                    <a:pt x="108" y="47"/>
                    <a:pt x="108" y="47"/>
                    <a:pt x="108" y="47"/>
                  </a:cubicBezTo>
                  <a:cubicBezTo>
                    <a:pt x="116" y="47"/>
                    <a:pt x="116" y="47"/>
                    <a:pt x="116" y="47"/>
                  </a:cubicBezTo>
                  <a:cubicBezTo>
                    <a:pt x="116" y="42"/>
                    <a:pt x="116" y="42"/>
                    <a:pt x="116" y="42"/>
                  </a:cubicBezTo>
                  <a:cubicBezTo>
                    <a:pt x="118" y="42"/>
                    <a:pt x="121" y="41"/>
                    <a:pt x="123" y="39"/>
                  </a:cubicBezTo>
                  <a:cubicBezTo>
                    <a:pt x="126" y="43"/>
                    <a:pt x="126" y="43"/>
                    <a:pt x="126" y="43"/>
                  </a:cubicBezTo>
                  <a:cubicBezTo>
                    <a:pt x="131" y="37"/>
                    <a:pt x="131" y="37"/>
                    <a:pt x="131" y="37"/>
                  </a:cubicBezTo>
                  <a:cubicBezTo>
                    <a:pt x="128" y="34"/>
                    <a:pt x="128" y="34"/>
                    <a:pt x="128" y="34"/>
                  </a:cubicBezTo>
                  <a:cubicBezTo>
                    <a:pt x="130" y="32"/>
                    <a:pt x="131" y="30"/>
                    <a:pt x="131" y="27"/>
                  </a:cubicBezTo>
                  <a:cubicBezTo>
                    <a:pt x="136" y="27"/>
                    <a:pt x="136" y="27"/>
                    <a:pt x="136" y="27"/>
                  </a:cubicBezTo>
                  <a:cubicBezTo>
                    <a:pt x="136" y="20"/>
                    <a:pt x="136" y="20"/>
                    <a:pt x="136" y="20"/>
                  </a:cubicBezTo>
                  <a:cubicBezTo>
                    <a:pt x="131" y="20"/>
                    <a:pt x="131" y="20"/>
                    <a:pt x="131" y="20"/>
                  </a:cubicBezTo>
                  <a:cubicBezTo>
                    <a:pt x="131" y="17"/>
                    <a:pt x="130" y="14"/>
                    <a:pt x="128" y="12"/>
                  </a:cubicBezTo>
                  <a:cubicBezTo>
                    <a:pt x="131" y="9"/>
                    <a:pt x="131" y="9"/>
                    <a:pt x="131" y="9"/>
                  </a:cubicBezTo>
                  <a:cubicBezTo>
                    <a:pt x="126" y="4"/>
                    <a:pt x="126" y="4"/>
                    <a:pt x="126" y="4"/>
                  </a:cubicBezTo>
                  <a:cubicBezTo>
                    <a:pt x="123" y="7"/>
                    <a:pt x="123" y="7"/>
                    <a:pt x="123" y="7"/>
                  </a:cubicBezTo>
                  <a:cubicBezTo>
                    <a:pt x="121" y="6"/>
                    <a:pt x="118" y="4"/>
                    <a:pt x="116" y="4"/>
                  </a:cubicBezTo>
                  <a:cubicBezTo>
                    <a:pt x="116" y="0"/>
                    <a:pt x="116" y="0"/>
                    <a:pt x="116" y="0"/>
                  </a:cubicBezTo>
                </a:path>
              </a:pathLst>
            </a:custGeom>
            <a:solidFill>
              <a:schemeClr val="bg1"/>
            </a:solidFill>
            <a:ln>
              <a:noFill/>
            </a:ln>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zh-CN" altLang="en-US" sz="1350" kern="0">
                <a:solidFill>
                  <a:sysClr val="windowText" lastClr="000000"/>
                </a:solidFill>
              </a:endParaRPr>
            </a:p>
          </p:txBody>
        </p:sp>
        <p:pic>
          <p:nvPicPr>
            <p:cNvPr id="23" name="Picture 9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893956" y="4195518"/>
              <a:ext cx="466622" cy="466622"/>
            </a:xfrm>
            <a:prstGeom prst="rect">
              <a:avLst/>
            </a:prstGeom>
          </p:spPr>
        </p:pic>
        <p:sp>
          <p:nvSpPr>
            <p:cNvPr id="24" name="Freeform 64"/>
            <p:cNvSpPr>
              <a:spLocks noEditPoints="1"/>
            </p:cNvSpPr>
            <p:nvPr/>
          </p:nvSpPr>
          <p:spPr bwMode="auto">
            <a:xfrm>
              <a:off x="5929596" y="2710834"/>
              <a:ext cx="430982" cy="426757"/>
            </a:xfrm>
            <a:custGeom>
              <a:avLst/>
              <a:gdLst>
                <a:gd name="T0" fmla="*/ 18 w 116"/>
                <a:gd name="T1" fmla="*/ 58 h 115"/>
                <a:gd name="T2" fmla="*/ 19 w 116"/>
                <a:gd name="T3" fmla="*/ 62 h 115"/>
                <a:gd name="T4" fmla="*/ 18 w 116"/>
                <a:gd name="T5" fmla="*/ 66 h 115"/>
                <a:gd name="T6" fmla="*/ 0 w 116"/>
                <a:gd name="T7" fmla="*/ 85 h 115"/>
                <a:gd name="T8" fmla="*/ 1 w 116"/>
                <a:gd name="T9" fmla="*/ 85 h 115"/>
                <a:gd name="T10" fmla="*/ 4 w 116"/>
                <a:gd name="T11" fmla="*/ 84 h 115"/>
                <a:gd name="T12" fmla="*/ 17 w 116"/>
                <a:gd name="T13" fmla="*/ 91 h 115"/>
                <a:gd name="T14" fmla="*/ 4 w 116"/>
                <a:gd name="T15" fmla="*/ 97 h 115"/>
                <a:gd name="T16" fmla="*/ 1 w 116"/>
                <a:gd name="T17" fmla="*/ 96 h 115"/>
                <a:gd name="T18" fmla="*/ 0 w 116"/>
                <a:gd name="T19" fmla="*/ 96 h 115"/>
                <a:gd name="T20" fmla="*/ 12 w 116"/>
                <a:gd name="T21" fmla="*/ 115 h 115"/>
                <a:gd name="T22" fmla="*/ 49 w 116"/>
                <a:gd name="T23" fmla="*/ 96 h 115"/>
                <a:gd name="T24" fmla="*/ 48 w 116"/>
                <a:gd name="T25" fmla="*/ 96 h 115"/>
                <a:gd name="T26" fmla="*/ 46 w 116"/>
                <a:gd name="T27" fmla="*/ 97 h 115"/>
                <a:gd name="T28" fmla="*/ 33 w 116"/>
                <a:gd name="T29" fmla="*/ 91 h 115"/>
                <a:gd name="T30" fmla="*/ 46 w 116"/>
                <a:gd name="T31" fmla="*/ 84 h 115"/>
                <a:gd name="T32" fmla="*/ 48 w 116"/>
                <a:gd name="T33" fmla="*/ 85 h 115"/>
                <a:gd name="T34" fmla="*/ 49 w 116"/>
                <a:gd name="T35" fmla="*/ 85 h 115"/>
                <a:gd name="T36" fmla="*/ 31 w 116"/>
                <a:gd name="T37" fmla="*/ 66 h 115"/>
                <a:gd name="T38" fmla="*/ 30 w 116"/>
                <a:gd name="T39" fmla="*/ 62 h 115"/>
                <a:gd name="T40" fmla="*/ 32 w 116"/>
                <a:gd name="T41" fmla="*/ 58 h 115"/>
                <a:gd name="T42" fmla="*/ 91 w 116"/>
                <a:gd name="T43" fmla="*/ 51 h 115"/>
                <a:gd name="T44" fmla="*/ 86 w 116"/>
                <a:gd name="T45" fmla="*/ 62 h 115"/>
                <a:gd name="T46" fmla="*/ 87 w 116"/>
                <a:gd name="T47" fmla="*/ 62 h 115"/>
                <a:gd name="T48" fmla="*/ 67 w 116"/>
                <a:gd name="T49" fmla="*/ 66 h 115"/>
                <a:gd name="T50" fmla="*/ 65 w 116"/>
                <a:gd name="T51" fmla="*/ 87 h 115"/>
                <a:gd name="T52" fmla="*/ 62 w 116"/>
                <a:gd name="T53" fmla="*/ 85 h 115"/>
                <a:gd name="T54" fmla="*/ 52 w 116"/>
                <a:gd name="T55" fmla="*/ 91 h 115"/>
                <a:gd name="T56" fmla="*/ 62 w 116"/>
                <a:gd name="T57" fmla="*/ 96 h 115"/>
                <a:gd name="T58" fmla="*/ 65 w 116"/>
                <a:gd name="T59" fmla="*/ 95 h 115"/>
                <a:gd name="T60" fmla="*/ 67 w 116"/>
                <a:gd name="T61" fmla="*/ 115 h 115"/>
                <a:gd name="T62" fmla="*/ 116 w 116"/>
                <a:gd name="T63" fmla="*/ 103 h 115"/>
                <a:gd name="T64" fmla="*/ 98 w 116"/>
                <a:gd name="T65" fmla="*/ 66 h 115"/>
                <a:gd name="T66" fmla="*/ 97 w 116"/>
                <a:gd name="T67" fmla="*/ 62 h 115"/>
                <a:gd name="T68" fmla="*/ 98 w 116"/>
                <a:gd name="T69" fmla="*/ 58 h 115"/>
                <a:gd name="T70" fmla="*/ 49 w 116"/>
                <a:gd name="T71" fmla="*/ 0 h 115"/>
                <a:gd name="T72" fmla="*/ 0 w 116"/>
                <a:gd name="T73" fmla="*/ 12 h 115"/>
                <a:gd name="T74" fmla="*/ 19 w 116"/>
                <a:gd name="T75" fmla="*/ 49 h 115"/>
                <a:gd name="T76" fmla="*/ 19 w 116"/>
                <a:gd name="T77" fmla="*/ 46 h 115"/>
                <a:gd name="T78" fmla="*/ 17 w 116"/>
                <a:gd name="T79" fmla="*/ 40 h 115"/>
                <a:gd name="T80" fmla="*/ 33 w 116"/>
                <a:gd name="T81" fmla="*/ 40 h 115"/>
                <a:gd name="T82" fmla="*/ 31 w 116"/>
                <a:gd name="T83" fmla="*/ 46 h 115"/>
                <a:gd name="T84" fmla="*/ 31 w 116"/>
                <a:gd name="T85" fmla="*/ 49 h 115"/>
                <a:gd name="T86" fmla="*/ 49 w 116"/>
                <a:gd name="T87" fmla="*/ 30 h 115"/>
                <a:gd name="T88" fmla="*/ 48 w 116"/>
                <a:gd name="T89" fmla="*/ 30 h 115"/>
                <a:gd name="T90" fmla="*/ 46 w 116"/>
                <a:gd name="T91" fmla="*/ 31 h 115"/>
                <a:gd name="T92" fmla="*/ 33 w 116"/>
                <a:gd name="T93" fmla="*/ 24 h 115"/>
                <a:gd name="T94" fmla="*/ 46 w 116"/>
                <a:gd name="T95" fmla="*/ 18 h 115"/>
                <a:gd name="T96" fmla="*/ 48 w 116"/>
                <a:gd name="T97" fmla="*/ 19 h 115"/>
                <a:gd name="T98" fmla="*/ 49 w 116"/>
                <a:gd name="T99" fmla="*/ 19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16" h="115">
                  <a:moveTo>
                    <a:pt x="25" y="51"/>
                  </a:moveTo>
                  <a:cubicBezTo>
                    <a:pt x="21" y="51"/>
                    <a:pt x="18" y="54"/>
                    <a:pt x="18" y="58"/>
                  </a:cubicBezTo>
                  <a:cubicBezTo>
                    <a:pt x="18" y="59"/>
                    <a:pt x="19" y="61"/>
                    <a:pt x="19" y="62"/>
                  </a:cubicBezTo>
                  <a:cubicBezTo>
                    <a:pt x="19" y="62"/>
                    <a:pt x="19" y="62"/>
                    <a:pt x="19" y="62"/>
                  </a:cubicBezTo>
                  <a:cubicBezTo>
                    <a:pt x="20" y="62"/>
                    <a:pt x="20" y="62"/>
                    <a:pt x="20" y="62"/>
                  </a:cubicBezTo>
                  <a:cubicBezTo>
                    <a:pt x="22" y="65"/>
                    <a:pt x="21" y="66"/>
                    <a:pt x="18" y="66"/>
                  </a:cubicBezTo>
                  <a:cubicBezTo>
                    <a:pt x="0" y="66"/>
                    <a:pt x="0" y="66"/>
                    <a:pt x="0" y="66"/>
                  </a:cubicBezTo>
                  <a:cubicBezTo>
                    <a:pt x="0" y="85"/>
                    <a:pt x="0" y="85"/>
                    <a:pt x="0" y="85"/>
                  </a:cubicBezTo>
                  <a:cubicBezTo>
                    <a:pt x="1" y="85"/>
                    <a:pt x="1" y="85"/>
                    <a:pt x="1" y="85"/>
                  </a:cubicBezTo>
                  <a:cubicBezTo>
                    <a:pt x="1" y="85"/>
                    <a:pt x="1" y="85"/>
                    <a:pt x="1" y="85"/>
                  </a:cubicBezTo>
                  <a:cubicBezTo>
                    <a:pt x="2" y="85"/>
                    <a:pt x="3" y="85"/>
                    <a:pt x="3" y="85"/>
                  </a:cubicBezTo>
                  <a:cubicBezTo>
                    <a:pt x="4" y="84"/>
                    <a:pt x="4" y="84"/>
                    <a:pt x="4" y="84"/>
                  </a:cubicBezTo>
                  <a:cubicBezTo>
                    <a:pt x="5" y="83"/>
                    <a:pt x="7" y="83"/>
                    <a:pt x="9" y="83"/>
                  </a:cubicBezTo>
                  <a:cubicBezTo>
                    <a:pt x="13" y="83"/>
                    <a:pt x="17" y="86"/>
                    <a:pt x="17" y="91"/>
                  </a:cubicBezTo>
                  <a:cubicBezTo>
                    <a:pt x="17" y="95"/>
                    <a:pt x="13" y="99"/>
                    <a:pt x="9" y="99"/>
                  </a:cubicBezTo>
                  <a:cubicBezTo>
                    <a:pt x="7" y="99"/>
                    <a:pt x="5" y="98"/>
                    <a:pt x="4" y="97"/>
                  </a:cubicBezTo>
                  <a:cubicBezTo>
                    <a:pt x="3" y="97"/>
                    <a:pt x="3" y="97"/>
                    <a:pt x="3" y="97"/>
                  </a:cubicBezTo>
                  <a:cubicBezTo>
                    <a:pt x="3" y="96"/>
                    <a:pt x="2" y="96"/>
                    <a:pt x="1" y="96"/>
                  </a:cubicBezTo>
                  <a:cubicBezTo>
                    <a:pt x="1" y="96"/>
                    <a:pt x="1" y="96"/>
                    <a:pt x="1" y="96"/>
                  </a:cubicBezTo>
                  <a:cubicBezTo>
                    <a:pt x="0" y="96"/>
                    <a:pt x="0" y="96"/>
                    <a:pt x="0" y="96"/>
                  </a:cubicBezTo>
                  <a:cubicBezTo>
                    <a:pt x="0" y="103"/>
                    <a:pt x="0" y="103"/>
                    <a:pt x="0" y="103"/>
                  </a:cubicBezTo>
                  <a:cubicBezTo>
                    <a:pt x="0" y="110"/>
                    <a:pt x="6" y="115"/>
                    <a:pt x="12" y="115"/>
                  </a:cubicBezTo>
                  <a:cubicBezTo>
                    <a:pt x="49" y="115"/>
                    <a:pt x="49" y="115"/>
                    <a:pt x="49" y="115"/>
                  </a:cubicBezTo>
                  <a:cubicBezTo>
                    <a:pt x="49" y="96"/>
                    <a:pt x="49" y="96"/>
                    <a:pt x="49" y="96"/>
                  </a:cubicBezTo>
                  <a:cubicBezTo>
                    <a:pt x="49" y="96"/>
                    <a:pt x="49" y="96"/>
                    <a:pt x="49" y="96"/>
                  </a:cubicBezTo>
                  <a:cubicBezTo>
                    <a:pt x="49" y="96"/>
                    <a:pt x="48" y="96"/>
                    <a:pt x="48" y="96"/>
                  </a:cubicBezTo>
                  <a:cubicBezTo>
                    <a:pt x="48" y="96"/>
                    <a:pt x="47" y="96"/>
                    <a:pt x="47" y="97"/>
                  </a:cubicBezTo>
                  <a:cubicBezTo>
                    <a:pt x="46" y="97"/>
                    <a:pt x="46" y="97"/>
                    <a:pt x="46" y="97"/>
                  </a:cubicBezTo>
                  <a:cubicBezTo>
                    <a:pt x="44" y="98"/>
                    <a:pt x="43" y="99"/>
                    <a:pt x="41" y="99"/>
                  </a:cubicBezTo>
                  <a:cubicBezTo>
                    <a:pt x="36" y="99"/>
                    <a:pt x="33" y="95"/>
                    <a:pt x="33" y="91"/>
                  </a:cubicBezTo>
                  <a:cubicBezTo>
                    <a:pt x="33" y="86"/>
                    <a:pt x="36" y="83"/>
                    <a:pt x="41" y="83"/>
                  </a:cubicBezTo>
                  <a:cubicBezTo>
                    <a:pt x="43" y="83"/>
                    <a:pt x="44" y="83"/>
                    <a:pt x="46" y="84"/>
                  </a:cubicBezTo>
                  <a:cubicBezTo>
                    <a:pt x="47" y="85"/>
                    <a:pt x="47" y="85"/>
                    <a:pt x="47" y="85"/>
                  </a:cubicBezTo>
                  <a:cubicBezTo>
                    <a:pt x="47" y="85"/>
                    <a:pt x="48" y="85"/>
                    <a:pt x="48" y="85"/>
                  </a:cubicBezTo>
                  <a:cubicBezTo>
                    <a:pt x="48" y="85"/>
                    <a:pt x="49" y="85"/>
                    <a:pt x="49" y="85"/>
                  </a:cubicBezTo>
                  <a:cubicBezTo>
                    <a:pt x="49" y="85"/>
                    <a:pt x="49" y="85"/>
                    <a:pt x="49" y="85"/>
                  </a:cubicBezTo>
                  <a:cubicBezTo>
                    <a:pt x="49" y="66"/>
                    <a:pt x="49" y="66"/>
                    <a:pt x="49" y="66"/>
                  </a:cubicBezTo>
                  <a:cubicBezTo>
                    <a:pt x="31" y="66"/>
                    <a:pt x="31" y="66"/>
                    <a:pt x="31" y="66"/>
                  </a:cubicBezTo>
                  <a:cubicBezTo>
                    <a:pt x="29" y="66"/>
                    <a:pt x="28" y="65"/>
                    <a:pt x="30" y="62"/>
                  </a:cubicBezTo>
                  <a:cubicBezTo>
                    <a:pt x="30" y="62"/>
                    <a:pt x="30" y="62"/>
                    <a:pt x="30" y="62"/>
                  </a:cubicBezTo>
                  <a:cubicBezTo>
                    <a:pt x="30" y="62"/>
                    <a:pt x="30" y="62"/>
                    <a:pt x="30" y="62"/>
                  </a:cubicBezTo>
                  <a:cubicBezTo>
                    <a:pt x="31" y="61"/>
                    <a:pt x="32" y="59"/>
                    <a:pt x="32" y="58"/>
                  </a:cubicBezTo>
                  <a:cubicBezTo>
                    <a:pt x="32" y="54"/>
                    <a:pt x="29" y="51"/>
                    <a:pt x="25" y="51"/>
                  </a:cubicBezTo>
                  <a:moveTo>
                    <a:pt x="91" y="51"/>
                  </a:moveTo>
                  <a:cubicBezTo>
                    <a:pt x="88" y="51"/>
                    <a:pt x="85" y="54"/>
                    <a:pt x="85" y="58"/>
                  </a:cubicBezTo>
                  <a:cubicBezTo>
                    <a:pt x="85" y="59"/>
                    <a:pt x="85" y="61"/>
                    <a:pt x="86" y="62"/>
                  </a:cubicBezTo>
                  <a:cubicBezTo>
                    <a:pt x="86" y="62"/>
                    <a:pt x="86" y="62"/>
                    <a:pt x="86" y="62"/>
                  </a:cubicBezTo>
                  <a:cubicBezTo>
                    <a:pt x="87" y="62"/>
                    <a:pt x="87" y="62"/>
                    <a:pt x="87" y="62"/>
                  </a:cubicBezTo>
                  <a:cubicBezTo>
                    <a:pt x="89" y="65"/>
                    <a:pt x="87" y="66"/>
                    <a:pt x="85" y="66"/>
                  </a:cubicBezTo>
                  <a:cubicBezTo>
                    <a:pt x="67" y="66"/>
                    <a:pt x="67" y="66"/>
                    <a:pt x="67" y="66"/>
                  </a:cubicBezTo>
                  <a:cubicBezTo>
                    <a:pt x="67" y="84"/>
                    <a:pt x="67" y="84"/>
                    <a:pt x="67" y="84"/>
                  </a:cubicBezTo>
                  <a:cubicBezTo>
                    <a:pt x="67" y="86"/>
                    <a:pt x="66" y="87"/>
                    <a:pt x="65" y="87"/>
                  </a:cubicBezTo>
                  <a:cubicBezTo>
                    <a:pt x="65" y="87"/>
                    <a:pt x="64" y="87"/>
                    <a:pt x="63" y="86"/>
                  </a:cubicBezTo>
                  <a:cubicBezTo>
                    <a:pt x="62" y="85"/>
                    <a:pt x="62" y="85"/>
                    <a:pt x="62" y="85"/>
                  </a:cubicBezTo>
                  <a:cubicBezTo>
                    <a:pt x="61" y="84"/>
                    <a:pt x="60" y="84"/>
                    <a:pt x="58" y="84"/>
                  </a:cubicBezTo>
                  <a:cubicBezTo>
                    <a:pt x="55" y="84"/>
                    <a:pt x="52" y="87"/>
                    <a:pt x="52" y="91"/>
                  </a:cubicBezTo>
                  <a:cubicBezTo>
                    <a:pt x="52" y="94"/>
                    <a:pt x="55" y="97"/>
                    <a:pt x="58" y="97"/>
                  </a:cubicBezTo>
                  <a:cubicBezTo>
                    <a:pt x="60" y="97"/>
                    <a:pt x="61" y="97"/>
                    <a:pt x="62" y="96"/>
                  </a:cubicBezTo>
                  <a:cubicBezTo>
                    <a:pt x="63" y="96"/>
                    <a:pt x="63" y="96"/>
                    <a:pt x="63" y="96"/>
                  </a:cubicBezTo>
                  <a:cubicBezTo>
                    <a:pt x="64" y="95"/>
                    <a:pt x="65" y="95"/>
                    <a:pt x="65" y="95"/>
                  </a:cubicBezTo>
                  <a:cubicBezTo>
                    <a:pt x="66" y="95"/>
                    <a:pt x="67" y="96"/>
                    <a:pt x="67" y="97"/>
                  </a:cubicBezTo>
                  <a:cubicBezTo>
                    <a:pt x="67" y="115"/>
                    <a:pt x="67" y="115"/>
                    <a:pt x="67" y="115"/>
                  </a:cubicBezTo>
                  <a:cubicBezTo>
                    <a:pt x="104" y="115"/>
                    <a:pt x="104" y="115"/>
                    <a:pt x="104" y="115"/>
                  </a:cubicBezTo>
                  <a:cubicBezTo>
                    <a:pt x="111" y="115"/>
                    <a:pt x="116" y="110"/>
                    <a:pt x="116" y="103"/>
                  </a:cubicBezTo>
                  <a:cubicBezTo>
                    <a:pt x="116" y="66"/>
                    <a:pt x="116" y="66"/>
                    <a:pt x="116" y="66"/>
                  </a:cubicBezTo>
                  <a:cubicBezTo>
                    <a:pt x="98" y="66"/>
                    <a:pt x="98" y="66"/>
                    <a:pt x="98" y="66"/>
                  </a:cubicBezTo>
                  <a:cubicBezTo>
                    <a:pt x="96" y="66"/>
                    <a:pt x="94" y="65"/>
                    <a:pt x="96" y="62"/>
                  </a:cubicBezTo>
                  <a:cubicBezTo>
                    <a:pt x="97" y="62"/>
                    <a:pt x="97" y="62"/>
                    <a:pt x="97" y="62"/>
                  </a:cubicBezTo>
                  <a:cubicBezTo>
                    <a:pt x="97" y="62"/>
                    <a:pt x="97" y="62"/>
                    <a:pt x="97" y="62"/>
                  </a:cubicBezTo>
                  <a:cubicBezTo>
                    <a:pt x="98" y="61"/>
                    <a:pt x="98" y="59"/>
                    <a:pt x="98" y="58"/>
                  </a:cubicBezTo>
                  <a:cubicBezTo>
                    <a:pt x="98" y="54"/>
                    <a:pt x="95" y="51"/>
                    <a:pt x="91" y="51"/>
                  </a:cubicBezTo>
                  <a:moveTo>
                    <a:pt x="49" y="0"/>
                  </a:moveTo>
                  <a:cubicBezTo>
                    <a:pt x="12" y="0"/>
                    <a:pt x="12" y="0"/>
                    <a:pt x="12" y="0"/>
                  </a:cubicBezTo>
                  <a:cubicBezTo>
                    <a:pt x="6" y="0"/>
                    <a:pt x="0" y="5"/>
                    <a:pt x="0" y="12"/>
                  </a:cubicBezTo>
                  <a:cubicBezTo>
                    <a:pt x="0" y="49"/>
                    <a:pt x="0" y="49"/>
                    <a:pt x="0" y="49"/>
                  </a:cubicBezTo>
                  <a:cubicBezTo>
                    <a:pt x="19" y="49"/>
                    <a:pt x="19" y="49"/>
                    <a:pt x="19" y="49"/>
                  </a:cubicBezTo>
                  <a:cubicBezTo>
                    <a:pt x="19" y="48"/>
                    <a:pt x="19" y="48"/>
                    <a:pt x="19" y="48"/>
                  </a:cubicBezTo>
                  <a:cubicBezTo>
                    <a:pt x="20" y="48"/>
                    <a:pt x="20" y="47"/>
                    <a:pt x="19" y="46"/>
                  </a:cubicBezTo>
                  <a:cubicBezTo>
                    <a:pt x="18" y="45"/>
                    <a:pt x="18" y="45"/>
                    <a:pt x="18" y="45"/>
                  </a:cubicBezTo>
                  <a:cubicBezTo>
                    <a:pt x="17" y="44"/>
                    <a:pt x="17" y="42"/>
                    <a:pt x="17" y="40"/>
                  </a:cubicBezTo>
                  <a:cubicBezTo>
                    <a:pt x="17" y="36"/>
                    <a:pt x="20" y="32"/>
                    <a:pt x="25" y="32"/>
                  </a:cubicBezTo>
                  <a:cubicBezTo>
                    <a:pt x="29" y="32"/>
                    <a:pt x="33" y="36"/>
                    <a:pt x="33" y="40"/>
                  </a:cubicBezTo>
                  <a:cubicBezTo>
                    <a:pt x="33" y="42"/>
                    <a:pt x="32" y="44"/>
                    <a:pt x="31" y="45"/>
                  </a:cubicBezTo>
                  <a:cubicBezTo>
                    <a:pt x="31" y="46"/>
                    <a:pt x="31" y="46"/>
                    <a:pt x="31" y="46"/>
                  </a:cubicBezTo>
                  <a:cubicBezTo>
                    <a:pt x="30" y="47"/>
                    <a:pt x="30" y="48"/>
                    <a:pt x="30" y="48"/>
                  </a:cubicBezTo>
                  <a:cubicBezTo>
                    <a:pt x="31" y="49"/>
                    <a:pt x="31" y="49"/>
                    <a:pt x="31" y="49"/>
                  </a:cubicBezTo>
                  <a:cubicBezTo>
                    <a:pt x="49" y="49"/>
                    <a:pt x="49" y="49"/>
                    <a:pt x="49" y="49"/>
                  </a:cubicBezTo>
                  <a:cubicBezTo>
                    <a:pt x="49" y="30"/>
                    <a:pt x="49" y="30"/>
                    <a:pt x="49" y="30"/>
                  </a:cubicBezTo>
                  <a:cubicBezTo>
                    <a:pt x="49" y="30"/>
                    <a:pt x="49" y="30"/>
                    <a:pt x="49" y="30"/>
                  </a:cubicBezTo>
                  <a:cubicBezTo>
                    <a:pt x="49" y="30"/>
                    <a:pt x="48" y="30"/>
                    <a:pt x="48" y="30"/>
                  </a:cubicBezTo>
                  <a:cubicBezTo>
                    <a:pt x="48" y="30"/>
                    <a:pt x="47" y="30"/>
                    <a:pt x="47" y="30"/>
                  </a:cubicBezTo>
                  <a:cubicBezTo>
                    <a:pt x="46" y="31"/>
                    <a:pt x="46" y="31"/>
                    <a:pt x="46" y="31"/>
                  </a:cubicBezTo>
                  <a:cubicBezTo>
                    <a:pt x="44" y="32"/>
                    <a:pt x="43" y="32"/>
                    <a:pt x="41" y="32"/>
                  </a:cubicBezTo>
                  <a:cubicBezTo>
                    <a:pt x="36" y="32"/>
                    <a:pt x="33" y="29"/>
                    <a:pt x="33" y="24"/>
                  </a:cubicBezTo>
                  <a:cubicBezTo>
                    <a:pt x="33" y="20"/>
                    <a:pt x="36" y="16"/>
                    <a:pt x="41" y="16"/>
                  </a:cubicBezTo>
                  <a:cubicBezTo>
                    <a:pt x="43" y="16"/>
                    <a:pt x="44" y="17"/>
                    <a:pt x="46" y="18"/>
                  </a:cubicBezTo>
                  <a:cubicBezTo>
                    <a:pt x="47" y="18"/>
                    <a:pt x="47" y="18"/>
                    <a:pt x="47" y="18"/>
                  </a:cubicBezTo>
                  <a:cubicBezTo>
                    <a:pt x="47" y="19"/>
                    <a:pt x="48" y="19"/>
                    <a:pt x="48" y="19"/>
                  </a:cubicBezTo>
                  <a:cubicBezTo>
                    <a:pt x="48" y="19"/>
                    <a:pt x="49" y="19"/>
                    <a:pt x="49" y="19"/>
                  </a:cubicBezTo>
                  <a:cubicBezTo>
                    <a:pt x="49" y="19"/>
                    <a:pt x="49" y="19"/>
                    <a:pt x="49" y="19"/>
                  </a:cubicBezTo>
                  <a:cubicBezTo>
                    <a:pt x="49" y="0"/>
                    <a:pt x="49" y="0"/>
                    <a:pt x="49" y="0"/>
                  </a:cubicBezTo>
                </a:path>
              </a:pathLst>
            </a:custGeom>
            <a:solidFill>
              <a:schemeClr val="bg1"/>
            </a:solidFill>
            <a:ln>
              <a:noFill/>
            </a:ln>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zh-CN" altLang="en-US" sz="1350" kern="0">
                <a:solidFill>
                  <a:sysClr val="windowText" lastClr="000000"/>
                </a:solidFill>
              </a:endParaRPr>
            </a:p>
          </p:txBody>
        </p:sp>
        <p:sp>
          <p:nvSpPr>
            <p:cNvPr id="25" name="Freeform 67"/>
            <p:cNvSpPr>
              <a:spLocks noEditPoints="1"/>
            </p:cNvSpPr>
            <p:nvPr/>
          </p:nvSpPr>
          <p:spPr bwMode="auto">
            <a:xfrm>
              <a:off x="4342508" y="4170731"/>
              <a:ext cx="420576" cy="393890"/>
            </a:xfrm>
            <a:custGeom>
              <a:avLst/>
              <a:gdLst>
                <a:gd name="T0" fmla="*/ 370 w 394"/>
                <a:gd name="T1" fmla="*/ 193 h 369"/>
                <a:gd name="T2" fmla="*/ 282 w 394"/>
                <a:gd name="T3" fmla="*/ 193 h 369"/>
                <a:gd name="T4" fmla="*/ 282 w 394"/>
                <a:gd name="T5" fmla="*/ 344 h 369"/>
                <a:gd name="T6" fmla="*/ 239 w 394"/>
                <a:gd name="T7" fmla="*/ 344 h 369"/>
                <a:gd name="T8" fmla="*/ 239 w 394"/>
                <a:gd name="T9" fmla="*/ 232 h 369"/>
                <a:gd name="T10" fmla="*/ 155 w 394"/>
                <a:gd name="T11" fmla="*/ 232 h 369"/>
                <a:gd name="T12" fmla="*/ 155 w 394"/>
                <a:gd name="T13" fmla="*/ 344 h 369"/>
                <a:gd name="T14" fmla="*/ 113 w 394"/>
                <a:gd name="T15" fmla="*/ 344 h 369"/>
                <a:gd name="T16" fmla="*/ 113 w 394"/>
                <a:gd name="T17" fmla="*/ 260 h 369"/>
                <a:gd name="T18" fmla="*/ 28 w 394"/>
                <a:gd name="T19" fmla="*/ 260 h 369"/>
                <a:gd name="T20" fmla="*/ 28 w 394"/>
                <a:gd name="T21" fmla="*/ 344 h 369"/>
                <a:gd name="T22" fmla="*/ 0 w 394"/>
                <a:gd name="T23" fmla="*/ 344 h 369"/>
                <a:gd name="T24" fmla="*/ 0 w 394"/>
                <a:gd name="T25" fmla="*/ 369 h 369"/>
                <a:gd name="T26" fmla="*/ 394 w 394"/>
                <a:gd name="T27" fmla="*/ 369 h 369"/>
                <a:gd name="T28" fmla="*/ 394 w 394"/>
                <a:gd name="T29" fmla="*/ 344 h 369"/>
                <a:gd name="T30" fmla="*/ 370 w 394"/>
                <a:gd name="T31" fmla="*/ 344 h 369"/>
                <a:gd name="T32" fmla="*/ 370 w 394"/>
                <a:gd name="T33" fmla="*/ 193 h 369"/>
                <a:gd name="T34" fmla="*/ 359 w 394"/>
                <a:gd name="T35" fmla="*/ 0 h 369"/>
                <a:gd name="T36" fmla="*/ 278 w 394"/>
                <a:gd name="T37" fmla="*/ 28 h 369"/>
                <a:gd name="T38" fmla="*/ 303 w 394"/>
                <a:gd name="T39" fmla="*/ 53 h 369"/>
                <a:gd name="T40" fmla="*/ 194 w 394"/>
                <a:gd name="T41" fmla="*/ 186 h 369"/>
                <a:gd name="T42" fmla="*/ 137 w 394"/>
                <a:gd name="T43" fmla="*/ 130 h 369"/>
                <a:gd name="T44" fmla="*/ 130 w 394"/>
                <a:gd name="T45" fmla="*/ 123 h 369"/>
                <a:gd name="T46" fmla="*/ 123 w 394"/>
                <a:gd name="T47" fmla="*/ 134 h 369"/>
                <a:gd name="T48" fmla="*/ 60 w 394"/>
                <a:gd name="T49" fmla="*/ 221 h 369"/>
                <a:gd name="T50" fmla="*/ 74 w 394"/>
                <a:gd name="T51" fmla="*/ 232 h 369"/>
                <a:gd name="T52" fmla="*/ 134 w 394"/>
                <a:gd name="T53" fmla="*/ 151 h 369"/>
                <a:gd name="T54" fmla="*/ 187 w 394"/>
                <a:gd name="T55" fmla="*/ 207 h 369"/>
                <a:gd name="T56" fmla="*/ 194 w 394"/>
                <a:gd name="T57" fmla="*/ 214 h 369"/>
                <a:gd name="T58" fmla="*/ 201 w 394"/>
                <a:gd name="T59" fmla="*/ 204 h 369"/>
                <a:gd name="T60" fmla="*/ 317 w 394"/>
                <a:gd name="T61" fmla="*/ 63 h 369"/>
                <a:gd name="T62" fmla="*/ 348 w 394"/>
                <a:gd name="T63" fmla="*/ 88 h 369"/>
                <a:gd name="T64" fmla="*/ 359 w 394"/>
                <a:gd name="T65" fmla="*/ 0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94" h="369">
                  <a:moveTo>
                    <a:pt x="370" y="193"/>
                  </a:moveTo>
                  <a:lnTo>
                    <a:pt x="282" y="193"/>
                  </a:lnTo>
                  <a:lnTo>
                    <a:pt x="282" y="344"/>
                  </a:lnTo>
                  <a:lnTo>
                    <a:pt x="239" y="344"/>
                  </a:lnTo>
                  <a:lnTo>
                    <a:pt x="239" y="232"/>
                  </a:lnTo>
                  <a:lnTo>
                    <a:pt x="155" y="232"/>
                  </a:lnTo>
                  <a:lnTo>
                    <a:pt x="155" y="344"/>
                  </a:lnTo>
                  <a:lnTo>
                    <a:pt x="113" y="344"/>
                  </a:lnTo>
                  <a:lnTo>
                    <a:pt x="113" y="260"/>
                  </a:lnTo>
                  <a:lnTo>
                    <a:pt x="28" y="260"/>
                  </a:lnTo>
                  <a:lnTo>
                    <a:pt x="28" y="344"/>
                  </a:lnTo>
                  <a:lnTo>
                    <a:pt x="0" y="344"/>
                  </a:lnTo>
                  <a:lnTo>
                    <a:pt x="0" y="369"/>
                  </a:lnTo>
                  <a:lnTo>
                    <a:pt x="394" y="369"/>
                  </a:lnTo>
                  <a:lnTo>
                    <a:pt x="394" y="344"/>
                  </a:lnTo>
                  <a:lnTo>
                    <a:pt x="370" y="344"/>
                  </a:lnTo>
                  <a:lnTo>
                    <a:pt x="370" y="193"/>
                  </a:lnTo>
                  <a:close/>
                  <a:moveTo>
                    <a:pt x="359" y="0"/>
                  </a:moveTo>
                  <a:lnTo>
                    <a:pt x="278" y="28"/>
                  </a:lnTo>
                  <a:lnTo>
                    <a:pt x="303" y="53"/>
                  </a:lnTo>
                  <a:lnTo>
                    <a:pt x="194" y="186"/>
                  </a:lnTo>
                  <a:lnTo>
                    <a:pt x="137" y="130"/>
                  </a:lnTo>
                  <a:lnTo>
                    <a:pt x="130" y="123"/>
                  </a:lnTo>
                  <a:lnTo>
                    <a:pt x="123" y="134"/>
                  </a:lnTo>
                  <a:lnTo>
                    <a:pt x="60" y="221"/>
                  </a:lnTo>
                  <a:lnTo>
                    <a:pt x="74" y="232"/>
                  </a:lnTo>
                  <a:lnTo>
                    <a:pt x="134" y="151"/>
                  </a:lnTo>
                  <a:lnTo>
                    <a:pt x="187" y="207"/>
                  </a:lnTo>
                  <a:lnTo>
                    <a:pt x="194" y="214"/>
                  </a:lnTo>
                  <a:lnTo>
                    <a:pt x="201" y="204"/>
                  </a:lnTo>
                  <a:lnTo>
                    <a:pt x="317" y="63"/>
                  </a:lnTo>
                  <a:lnTo>
                    <a:pt x="348" y="88"/>
                  </a:lnTo>
                  <a:lnTo>
                    <a:pt x="359" y="0"/>
                  </a:lnTo>
                  <a:close/>
                </a:path>
              </a:pathLst>
            </a:custGeom>
            <a:solidFill>
              <a:schemeClr val="bg1"/>
            </a:solidFill>
            <a:ln>
              <a:noFill/>
            </a:ln>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zh-CN" altLang="en-US" sz="1350" kern="0">
                <a:solidFill>
                  <a:sysClr val="windowText" lastClr="000000"/>
                </a:solidFill>
              </a:endParaRPr>
            </a:p>
          </p:txBody>
        </p:sp>
      </p:grpSp>
      <p:sp>
        <p:nvSpPr>
          <p:cNvPr id="35" name="矩形 34"/>
          <p:cNvSpPr/>
          <p:nvPr/>
        </p:nvSpPr>
        <p:spPr>
          <a:xfrm>
            <a:off x="250020" y="1298072"/>
            <a:ext cx="8643960" cy="1477328"/>
          </a:xfrm>
          <a:prstGeom prst="rect">
            <a:avLst/>
          </a:prstGeom>
        </p:spPr>
        <p:txBody>
          <a:bodyPr wrap="square">
            <a:spAutoFit/>
          </a:bodyPr>
          <a:lstStyle/>
          <a:p>
            <a:pPr marL="342900" indent="-342900" defTabSz="685800" fontAlgn="auto">
              <a:lnSpc>
                <a:spcPct val="150000"/>
              </a:lnSpc>
              <a:spcBef>
                <a:spcPts val="0"/>
              </a:spcBef>
              <a:spcAft>
                <a:spcPts val="0"/>
              </a:spcAft>
              <a:buFont typeface="Wingdings" panose="05000000000000000000" pitchFamily="2" charset="2"/>
              <a:buChar char="l"/>
            </a:pPr>
            <a:r>
              <a:rPr lang="zh-CN" altLang="zh-CN" sz="2000" dirty="0">
                <a:solidFill>
                  <a:schemeClr val="accent1">
                    <a:lumMod val="50000"/>
                  </a:schemeClr>
                </a:solidFill>
                <a:latin typeface="+mn-lt"/>
                <a:ea typeface="黑体" panose="02010609060101010101" pitchFamily="49" charset="-122"/>
                <a:cs typeface="Microsoft YaHei" charset="0"/>
              </a:rPr>
              <a:t>近期目标</a:t>
            </a:r>
            <a:r>
              <a:rPr lang="zh-CN" altLang="en-US" sz="2000" dirty="0">
                <a:solidFill>
                  <a:schemeClr val="accent1">
                    <a:lumMod val="50000"/>
                  </a:schemeClr>
                </a:solidFill>
                <a:latin typeface="+mn-lt"/>
                <a:ea typeface="黑体" panose="02010609060101010101" pitchFamily="49" charset="-122"/>
                <a:cs typeface="Microsoft YaHei" charset="0"/>
              </a:rPr>
              <a:t>：完成</a:t>
            </a:r>
            <a:r>
              <a:rPr lang="zh-CN" altLang="zh-CN" sz="2000" dirty="0">
                <a:solidFill>
                  <a:schemeClr val="accent1">
                    <a:lumMod val="50000"/>
                  </a:schemeClr>
                </a:solidFill>
                <a:latin typeface="+mn-lt"/>
                <a:ea typeface="黑体" panose="02010609060101010101" pitchFamily="49" charset="-122"/>
                <a:cs typeface="Microsoft YaHei" charset="0"/>
              </a:rPr>
              <a:t>包括知识检索，个性化推送和大数据对平台的数据支持</a:t>
            </a:r>
            <a:endParaRPr lang="en-US" altLang="zh-CN" sz="2000" dirty="0">
              <a:solidFill>
                <a:schemeClr val="accent1">
                  <a:lumMod val="50000"/>
                </a:schemeClr>
              </a:solidFill>
              <a:latin typeface="+mn-lt"/>
              <a:ea typeface="黑体" panose="02010609060101010101" pitchFamily="49" charset="-122"/>
              <a:cs typeface="Microsoft YaHei" charset="0"/>
            </a:endParaRPr>
          </a:p>
          <a:p>
            <a:pPr marL="342900" indent="-342900" defTabSz="685800" fontAlgn="auto">
              <a:lnSpc>
                <a:spcPct val="150000"/>
              </a:lnSpc>
              <a:spcBef>
                <a:spcPts val="0"/>
              </a:spcBef>
              <a:spcAft>
                <a:spcPts val="0"/>
              </a:spcAft>
              <a:buFont typeface="Wingdings" panose="05000000000000000000" pitchFamily="2" charset="2"/>
              <a:buChar char="l"/>
            </a:pPr>
            <a:r>
              <a:rPr lang="zh-CN" altLang="zh-CN" sz="2000" dirty="0">
                <a:solidFill>
                  <a:schemeClr val="accent1">
                    <a:lumMod val="50000"/>
                  </a:schemeClr>
                </a:solidFill>
                <a:latin typeface="+mn-lt"/>
                <a:ea typeface="黑体" panose="02010609060101010101" pitchFamily="49" charset="-122"/>
                <a:cs typeface="Microsoft YaHei" charset="0"/>
              </a:rPr>
              <a:t>远期目标</a:t>
            </a:r>
            <a:r>
              <a:rPr lang="zh-CN" altLang="en-US" sz="2000" dirty="0">
                <a:solidFill>
                  <a:schemeClr val="accent1">
                    <a:lumMod val="50000"/>
                  </a:schemeClr>
                </a:solidFill>
                <a:latin typeface="+mn-lt"/>
                <a:ea typeface="黑体" panose="02010609060101010101" pitchFamily="49" charset="-122"/>
                <a:cs typeface="Microsoft YaHei" charset="0"/>
              </a:rPr>
              <a:t>：</a:t>
            </a:r>
            <a:r>
              <a:rPr lang="zh-CN" altLang="zh-CN" sz="2000" dirty="0">
                <a:solidFill>
                  <a:schemeClr val="accent1">
                    <a:lumMod val="50000"/>
                  </a:schemeClr>
                </a:solidFill>
                <a:latin typeface="+mn-lt"/>
                <a:ea typeface="黑体" panose="02010609060101010101" pitchFamily="49" charset="-122"/>
                <a:cs typeface="Microsoft YaHei" charset="0"/>
              </a:rPr>
              <a:t>基于知识图谱的智能搜索、个性化推荐等服务（研究和探索性开发）</a:t>
            </a:r>
            <a:endParaRPr lang="zh-CN" altLang="en-US" sz="2000" dirty="0">
              <a:solidFill>
                <a:schemeClr val="accent1">
                  <a:lumMod val="50000"/>
                </a:schemeClr>
              </a:solidFill>
              <a:latin typeface="+mn-lt"/>
              <a:ea typeface="黑体" panose="02010609060101010101" pitchFamily="49" charset="-122"/>
              <a:cs typeface="Microsoft YaHei" charset="0"/>
            </a:endParaRPr>
          </a:p>
        </p:txBody>
      </p:sp>
      <p:sp>
        <p:nvSpPr>
          <p:cNvPr id="36" name="灯片编号占位符 3"/>
          <p:cNvSpPr txBox="1">
            <a:spLocks/>
          </p:cNvSpPr>
          <p:nvPr/>
        </p:nvSpPr>
        <p:spPr>
          <a:xfrm>
            <a:off x="8824913" y="5297488"/>
            <a:ext cx="319087" cy="303212"/>
          </a:xfrm>
          <a:prstGeom prst="rect">
            <a:avLst/>
          </a:prstGeom>
        </p:spPr>
        <p:txBody>
          <a:bodyPr vert="horz" lIns="91440" tIns="45720" rIns="91440" bIns="45720" rtlCol="0" anchor="ctr"/>
          <a:lstStyle>
            <a:defPPr>
              <a:defRPr lang="zh-CN"/>
            </a:defPPr>
            <a:lvl1pPr algn="r" rtl="0" fontAlgn="base">
              <a:spcBef>
                <a:spcPct val="0"/>
              </a:spcBef>
              <a:spcAft>
                <a:spcPct val="0"/>
              </a:spcAft>
              <a:defRPr sz="900" kern="1200">
                <a:solidFill>
                  <a:schemeClr val="tx1">
                    <a:tint val="75000"/>
                  </a:schemeClr>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fld id="{19701F68-65C3-4783-B9A8-1225719AEFE2}" type="slidenum">
              <a:rPr lang="zh-CN" altLang="en-US" smtClean="0"/>
              <a:pPr/>
              <a:t>20</a:t>
            </a:fld>
            <a:endParaRPr lang="zh-CN" altLang="en-US" dirty="0"/>
          </a:p>
        </p:txBody>
      </p:sp>
    </p:spTree>
    <p:extLst>
      <p:ext uri="{BB962C8B-B14F-4D97-AF65-F5344CB8AC3E}">
        <p14:creationId xmlns:p14="http://schemas.microsoft.com/office/powerpoint/2010/main" val="30430397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466119" y="195479"/>
            <a:ext cx="6266459" cy="584775"/>
          </a:xfrm>
          <a:prstGeom prst="rect">
            <a:avLst/>
          </a:prstGeom>
        </p:spPr>
        <p:txBody>
          <a:bodyPr wrap="none">
            <a:spAutoFit/>
          </a:bodyPr>
          <a:lstStyle/>
          <a:p>
            <a:pPr lvl="0"/>
            <a:r>
              <a:rPr lang="zh-CN" altLang="en-US" sz="3200" b="1" dirty="0">
                <a:solidFill>
                  <a:srgbClr val="1557AE"/>
                </a:solidFill>
                <a:latin typeface="+mn-ea"/>
                <a:ea typeface="+mn-ea"/>
              </a:rPr>
              <a:t>关键子系统</a:t>
            </a:r>
            <a:r>
              <a:rPr lang="en-US" altLang="zh-CN" sz="3200" b="1" dirty="0">
                <a:solidFill>
                  <a:srgbClr val="1557AE"/>
                </a:solidFill>
                <a:latin typeface="+mn-ea"/>
                <a:ea typeface="+mn-ea"/>
              </a:rPr>
              <a:t>1</a:t>
            </a:r>
            <a:r>
              <a:rPr lang="zh-CN" altLang="en-US" sz="3200" b="1" dirty="0">
                <a:solidFill>
                  <a:srgbClr val="1557AE"/>
                </a:solidFill>
                <a:latin typeface="+mn-ea"/>
                <a:ea typeface="+mn-ea"/>
              </a:rPr>
              <a:t>：</a:t>
            </a:r>
            <a:r>
              <a:rPr lang="zh-CN" altLang="en-US" sz="2400" b="1" dirty="0">
                <a:solidFill>
                  <a:srgbClr val="1557AE"/>
                </a:solidFill>
                <a:latin typeface="+mn-ea"/>
                <a:ea typeface="+mn-ea"/>
              </a:rPr>
              <a:t>基于知识地图的导航学习</a:t>
            </a:r>
            <a:endParaRPr lang="zh-CN" altLang="en-US" sz="3200" b="1" dirty="0">
              <a:solidFill>
                <a:srgbClr val="1557AE"/>
              </a:solidFill>
              <a:latin typeface="+mn-ea"/>
              <a:ea typeface="+mn-ea"/>
            </a:endParaRPr>
          </a:p>
        </p:txBody>
      </p:sp>
      <p:sp>
        <p:nvSpPr>
          <p:cNvPr id="35" name="矩形 34"/>
          <p:cNvSpPr/>
          <p:nvPr/>
        </p:nvSpPr>
        <p:spPr>
          <a:xfrm>
            <a:off x="250020" y="1073740"/>
            <a:ext cx="7923630" cy="553998"/>
          </a:xfrm>
          <a:prstGeom prst="rect">
            <a:avLst/>
          </a:prstGeom>
        </p:spPr>
        <p:txBody>
          <a:bodyPr wrap="square">
            <a:spAutoFit/>
          </a:bodyPr>
          <a:lstStyle/>
          <a:p>
            <a:pPr defTabSz="685800" fontAlgn="auto">
              <a:lnSpc>
                <a:spcPct val="150000"/>
              </a:lnSpc>
              <a:spcBef>
                <a:spcPts val="0"/>
              </a:spcBef>
              <a:spcAft>
                <a:spcPts val="0"/>
              </a:spcAft>
            </a:pPr>
            <a:r>
              <a:rPr lang="zh-CN" altLang="en-US" sz="2000" dirty="0">
                <a:solidFill>
                  <a:schemeClr val="accent1">
                    <a:lumMod val="50000"/>
                  </a:schemeClr>
                </a:solidFill>
                <a:latin typeface="+mn-lt"/>
                <a:ea typeface="黑体" panose="02010609060101010101" pitchFamily="49" charset="-122"/>
                <a:cs typeface="Microsoft YaHei" charset="0"/>
              </a:rPr>
              <a:t>将碎片化知识聚合成符合认知特点的知识森林，缓解学习迷航问题。</a:t>
            </a:r>
          </a:p>
        </p:txBody>
      </p:sp>
      <p:grpSp>
        <p:nvGrpSpPr>
          <p:cNvPr id="36" name="组合 35"/>
          <p:cNvGrpSpPr/>
          <p:nvPr/>
        </p:nvGrpSpPr>
        <p:grpSpPr>
          <a:xfrm>
            <a:off x="250020" y="1871809"/>
            <a:ext cx="4833433" cy="3741566"/>
            <a:chOff x="808075" y="1733293"/>
            <a:chExt cx="6444577" cy="4988754"/>
          </a:xfrm>
        </p:grpSpPr>
        <p:grpSp>
          <p:nvGrpSpPr>
            <p:cNvPr id="37" name="组合 36"/>
            <p:cNvGrpSpPr/>
            <p:nvPr/>
          </p:nvGrpSpPr>
          <p:grpSpPr>
            <a:xfrm>
              <a:off x="808075" y="1733293"/>
              <a:ext cx="6444577" cy="4988754"/>
              <a:chOff x="627321" y="1443904"/>
              <a:chExt cx="6831911" cy="5288590"/>
            </a:xfrm>
          </p:grpSpPr>
          <p:pic>
            <p:nvPicPr>
              <p:cNvPr id="40" name="图片 39"/>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114825" y="6187513"/>
                <a:ext cx="949823" cy="544981"/>
              </a:xfrm>
              <a:prstGeom prst="rect">
                <a:avLst/>
              </a:prstGeom>
            </p:spPr>
          </p:pic>
          <p:grpSp>
            <p:nvGrpSpPr>
              <p:cNvPr id="41" name="组合 40"/>
              <p:cNvGrpSpPr/>
              <p:nvPr/>
            </p:nvGrpSpPr>
            <p:grpSpPr>
              <a:xfrm>
                <a:off x="5714506" y="6139922"/>
                <a:ext cx="827985" cy="486616"/>
                <a:chOff x="6144192" y="6149404"/>
                <a:chExt cx="827985" cy="486616"/>
              </a:xfrm>
            </p:grpSpPr>
            <p:pic>
              <p:nvPicPr>
                <p:cNvPr id="102" name="图片 101"/>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144192" y="6234406"/>
                  <a:ext cx="475891" cy="401614"/>
                </a:xfrm>
                <a:prstGeom prst="rect">
                  <a:avLst/>
                </a:prstGeom>
              </p:spPr>
            </p:pic>
            <p:pic>
              <p:nvPicPr>
                <p:cNvPr id="103" name="图片 102"/>
                <p:cNvPicPr>
                  <a:picLocks noChangeAspect="1"/>
                </p:cNvPicPr>
                <p:nvPr/>
              </p:nvPicPr>
              <p:blipFill rotWithShape="1">
                <a:blip r:embed="rId5" cstate="email">
                  <a:extLst>
                    <a:ext uri="{BEBA8EAE-BF5A-486C-A8C5-ECC9F3942E4B}">
                      <a14:imgProps xmlns:a14="http://schemas.microsoft.com/office/drawing/2010/main">
                        <a14:imgLayer r:embed="rId6">
                          <a14:imgEffect>
                            <a14:backgroundRemoval t="0" b="100000" l="0" r="100000">
                              <a14:foregroundMark x1="59524" y1="70909" x2="59524" y2="70909"/>
                            </a14:backgroundRemoval>
                          </a14:imgEffect>
                        </a14:imgLayer>
                      </a14:imgProps>
                    </a:ext>
                    <a:ext uri="{28A0092B-C50C-407E-A947-70E740481C1C}">
                      <a14:useLocalDpi xmlns:a14="http://schemas.microsoft.com/office/drawing/2010/main"/>
                    </a:ext>
                  </a:extLst>
                </a:blip>
                <a:srcRect/>
                <a:stretch/>
              </p:blipFill>
              <p:spPr>
                <a:xfrm>
                  <a:off x="6505736" y="6149404"/>
                  <a:ext cx="466441" cy="486616"/>
                </a:xfrm>
                <a:prstGeom prst="rect">
                  <a:avLst/>
                </a:prstGeom>
              </p:spPr>
            </p:pic>
          </p:grpSp>
          <p:grpSp>
            <p:nvGrpSpPr>
              <p:cNvPr id="42" name="组合 41"/>
              <p:cNvGrpSpPr/>
              <p:nvPr/>
            </p:nvGrpSpPr>
            <p:grpSpPr>
              <a:xfrm>
                <a:off x="627321" y="1443904"/>
                <a:ext cx="6831911" cy="4630830"/>
                <a:chOff x="627321" y="1443904"/>
                <a:chExt cx="6831911" cy="4630830"/>
              </a:xfrm>
            </p:grpSpPr>
            <p:grpSp>
              <p:nvGrpSpPr>
                <p:cNvPr id="43" name="组合 42"/>
                <p:cNvGrpSpPr/>
                <p:nvPr/>
              </p:nvGrpSpPr>
              <p:grpSpPr>
                <a:xfrm>
                  <a:off x="627321" y="2202488"/>
                  <a:ext cx="6831911" cy="3872246"/>
                  <a:chOff x="627321" y="1928037"/>
                  <a:chExt cx="7316133" cy="4146697"/>
                </a:xfrm>
              </p:grpSpPr>
              <p:sp>
                <p:nvSpPr>
                  <p:cNvPr id="55" name="矩形 54"/>
                  <p:cNvSpPr/>
                  <p:nvPr/>
                </p:nvSpPr>
                <p:spPr>
                  <a:xfrm>
                    <a:off x="4125433" y="1928037"/>
                    <a:ext cx="3817088" cy="1711842"/>
                  </a:xfrm>
                  <a:prstGeom prst="rect">
                    <a:avLst/>
                  </a:prstGeom>
                  <a:noFill/>
                  <a:ln>
                    <a:solidFill>
                      <a:schemeClr val="tx1">
                        <a:lumMod val="65000"/>
                        <a:lumOff val="3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endParaRPr lang="zh-CN" altLang="en-US" sz="1200" kern="0">
                      <a:solidFill>
                        <a:sysClr val="windowText" lastClr="000000"/>
                      </a:solidFill>
                    </a:endParaRPr>
                  </a:p>
                </p:txBody>
              </p:sp>
              <p:sp>
                <p:nvSpPr>
                  <p:cNvPr id="56" name="矩形 55"/>
                  <p:cNvSpPr/>
                  <p:nvPr/>
                </p:nvSpPr>
                <p:spPr>
                  <a:xfrm>
                    <a:off x="2360427" y="2460771"/>
                    <a:ext cx="1275907" cy="329610"/>
                  </a:xfrm>
                  <a:prstGeom prst="rect">
                    <a:avLst/>
                  </a:prstGeom>
                  <a:solidFill>
                    <a:schemeClr val="accent3">
                      <a:lumMod val="40000"/>
                      <a:lumOff val="6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r>
                      <a:rPr lang="zh-CN" altLang="en-US" sz="900" kern="0" dirty="0">
                        <a:solidFill>
                          <a:schemeClr val="tx1">
                            <a:lumMod val="75000"/>
                            <a:lumOff val="25000"/>
                          </a:schemeClr>
                        </a:solidFill>
                      </a:rPr>
                      <a:t>日志分析</a:t>
                    </a:r>
                  </a:p>
                </p:txBody>
              </p:sp>
              <p:sp>
                <p:nvSpPr>
                  <p:cNvPr id="57" name="矩形 56"/>
                  <p:cNvSpPr/>
                  <p:nvPr/>
                </p:nvSpPr>
                <p:spPr>
                  <a:xfrm>
                    <a:off x="4226753" y="2613837"/>
                    <a:ext cx="1275907" cy="329610"/>
                  </a:xfrm>
                  <a:prstGeom prst="rect">
                    <a:avLst/>
                  </a:prstGeom>
                  <a:solidFill>
                    <a:schemeClr val="accent3">
                      <a:lumMod val="40000"/>
                      <a:lumOff val="6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r>
                      <a:rPr lang="zh-CN" altLang="en-US" sz="900" kern="0" dirty="0">
                        <a:solidFill>
                          <a:schemeClr val="tx1">
                            <a:lumMod val="75000"/>
                            <a:lumOff val="25000"/>
                          </a:schemeClr>
                        </a:solidFill>
                      </a:rPr>
                      <a:t>查询语句分析</a:t>
                    </a:r>
                  </a:p>
                </p:txBody>
              </p:sp>
              <p:sp>
                <p:nvSpPr>
                  <p:cNvPr id="58" name="矩形 57"/>
                  <p:cNvSpPr/>
                  <p:nvPr/>
                </p:nvSpPr>
                <p:spPr>
                  <a:xfrm>
                    <a:off x="5738801" y="2613837"/>
                    <a:ext cx="1275907" cy="329610"/>
                  </a:xfrm>
                  <a:prstGeom prst="rect">
                    <a:avLst/>
                  </a:prstGeom>
                  <a:solidFill>
                    <a:schemeClr val="accent3">
                      <a:lumMod val="40000"/>
                      <a:lumOff val="6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r>
                      <a:rPr lang="zh-CN" altLang="en-US" sz="900" kern="0" dirty="0">
                        <a:solidFill>
                          <a:schemeClr val="tx1">
                            <a:lumMod val="75000"/>
                            <a:lumOff val="25000"/>
                          </a:schemeClr>
                        </a:solidFill>
                      </a:rPr>
                      <a:t>结果格式化</a:t>
                    </a:r>
                  </a:p>
                </p:txBody>
              </p:sp>
              <p:sp>
                <p:nvSpPr>
                  <p:cNvPr id="59" name="矩形 58"/>
                  <p:cNvSpPr/>
                  <p:nvPr/>
                </p:nvSpPr>
                <p:spPr>
                  <a:xfrm>
                    <a:off x="4226753" y="2075125"/>
                    <a:ext cx="2787955" cy="329610"/>
                  </a:xfrm>
                  <a:prstGeom prst="rect">
                    <a:avLst/>
                  </a:prstGeom>
                  <a:solidFill>
                    <a:schemeClr val="accent3">
                      <a:lumMod val="40000"/>
                      <a:lumOff val="6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r>
                      <a:rPr lang="zh-CN" altLang="en-US" sz="900" kern="0" dirty="0">
                        <a:solidFill>
                          <a:schemeClr val="tx1">
                            <a:lumMod val="75000"/>
                            <a:lumOff val="25000"/>
                          </a:schemeClr>
                        </a:solidFill>
                      </a:rPr>
                      <a:t>智能检索服务接口</a:t>
                    </a:r>
                  </a:p>
                </p:txBody>
              </p:sp>
              <p:sp>
                <p:nvSpPr>
                  <p:cNvPr id="60" name="矩形 59"/>
                  <p:cNvSpPr/>
                  <p:nvPr/>
                </p:nvSpPr>
                <p:spPr>
                  <a:xfrm>
                    <a:off x="4226753" y="3152549"/>
                    <a:ext cx="1275907" cy="329610"/>
                  </a:xfrm>
                  <a:prstGeom prst="rect">
                    <a:avLst/>
                  </a:prstGeom>
                  <a:solidFill>
                    <a:schemeClr val="accent3">
                      <a:lumMod val="40000"/>
                      <a:lumOff val="6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r>
                      <a:rPr lang="zh-CN" altLang="en-US" sz="900" kern="0" dirty="0">
                        <a:solidFill>
                          <a:schemeClr val="tx1">
                            <a:lumMod val="75000"/>
                            <a:lumOff val="25000"/>
                          </a:schemeClr>
                        </a:solidFill>
                      </a:rPr>
                      <a:t>查询处理</a:t>
                    </a:r>
                  </a:p>
                </p:txBody>
              </p:sp>
              <p:sp>
                <p:nvSpPr>
                  <p:cNvPr id="61" name="矩形 60"/>
                  <p:cNvSpPr/>
                  <p:nvPr/>
                </p:nvSpPr>
                <p:spPr>
                  <a:xfrm>
                    <a:off x="5738801" y="3152549"/>
                    <a:ext cx="1275907" cy="329610"/>
                  </a:xfrm>
                  <a:prstGeom prst="rect">
                    <a:avLst/>
                  </a:prstGeom>
                  <a:solidFill>
                    <a:schemeClr val="accent3">
                      <a:lumMod val="40000"/>
                      <a:lumOff val="6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r>
                      <a:rPr lang="zh-CN" altLang="en-US" sz="900" kern="0" dirty="0">
                        <a:solidFill>
                          <a:schemeClr val="tx1">
                            <a:lumMod val="75000"/>
                            <a:lumOff val="25000"/>
                          </a:schemeClr>
                        </a:solidFill>
                      </a:rPr>
                      <a:t>结果排序</a:t>
                    </a:r>
                  </a:p>
                </p:txBody>
              </p:sp>
              <p:sp>
                <p:nvSpPr>
                  <p:cNvPr id="62" name="矩形 61"/>
                  <p:cNvSpPr/>
                  <p:nvPr/>
                </p:nvSpPr>
                <p:spPr>
                  <a:xfrm>
                    <a:off x="2179674" y="3152549"/>
                    <a:ext cx="1637412" cy="329610"/>
                  </a:xfrm>
                  <a:prstGeom prst="rect">
                    <a:avLst/>
                  </a:prstGeom>
                  <a:solidFill>
                    <a:schemeClr val="accent3">
                      <a:lumMod val="40000"/>
                      <a:lumOff val="6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r>
                      <a:rPr lang="zh-CN" altLang="en-US" sz="900" kern="0" dirty="0">
                        <a:solidFill>
                          <a:schemeClr val="tx1">
                            <a:lumMod val="75000"/>
                            <a:lumOff val="25000"/>
                          </a:schemeClr>
                        </a:solidFill>
                      </a:rPr>
                      <a:t>知识库访问接口</a:t>
                    </a:r>
                  </a:p>
                </p:txBody>
              </p:sp>
              <p:sp>
                <p:nvSpPr>
                  <p:cNvPr id="63" name="矩形 62"/>
                  <p:cNvSpPr/>
                  <p:nvPr/>
                </p:nvSpPr>
                <p:spPr>
                  <a:xfrm>
                    <a:off x="2360427" y="4455563"/>
                    <a:ext cx="1275907" cy="329610"/>
                  </a:xfrm>
                  <a:prstGeom prst="rect">
                    <a:avLst/>
                  </a:prstGeom>
                  <a:solidFill>
                    <a:schemeClr val="accent3">
                      <a:lumMod val="40000"/>
                      <a:lumOff val="6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r>
                      <a:rPr lang="zh-CN" altLang="en-US" sz="900" kern="0" dirty="0">
                        <a:solidFill>
                          <a:schemeClr val="tx1">
                            <a:lumMod val="75000"/>
                            <a:lumOff val="25000"/>
                          </a:schemeClr>
                        </a:solidFill>
                      </a:rPr>
                      <a:t>构建知识库</a:t>
                    </a:r>
                  </a:p>
                </p:txBody>
              </p:sp>
              <p:sp>
                <p:nvSpPr>
                  <p:cNvPr id="64" name="流程图: 磁盘 63"/>
                  <p:cNvSpPr/>
                  <p:nvPr/>
                </p:nvSpPr>
                <p:spPr>
                  <a:xfrm>
                    <a:off x="2402956" y="3750554"/>
                    <a:ext cx="1190847" cy="446568"/>
                  </a:xfrm>
                  <a:prstGeom prst="flowChartMagneticDisk">
                    <a:avLst/>
                  </a:prstGeom>
                  <a:solidFill>
                    <a:schemeClr val="accent6">
                      <a:lumMod val="40000"/>
                      <a:lumOff val="6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r>
                      <a:rPr lang="zh-CN" altLang="en-US" sz="1050" kern="0" dirty="0">
                        <a:solidFill>
                          <a:schemeClr val="tx1"/>
                        </a:solidFill>
                      </a:rPr>
                      <a:t>知识库</a:t>
                    </a:r>
                  </a:p>
                </p:txBody>
              </p:sp>
              <p:sp>
                <p:nvSpPr>
                  <p:cNvPr id="65" name="流程图: 磁盘 64"/>
                  <p:cNvSpPr/>
                  <p:nvPr/>
                </p:nvSpPr>
                <p:spPr>
                  <a:xfrm>
                    <a:off x="4269282" y="4351973"/>
                    <a:ext cx="1190847" cy="446568"/>
                  </a:xfrm>
                  <a:prstGeom prst="flowChartMagneticDisk">
                    <a:avLst/>
                  </a:prstGeom>
                  <a:solidFill>
                    <a:schemeClr val="accent6">
                      <a:lumMod val="40000"/>
                      <a:lumOff val="6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27000" rIns="27000" rtlCol="0" anchor="ctr"/>
                  <a:lstStyle/>
                  <a:p>
                    <a:pPr algn="ctr" defTabSz="685800" fontAlgn="auto">
                      <a:spcBef>
                        <a:spcPts val="0"/>
                      </a:spcBef>
                      <a:spcAft>
                        <a:spcPts val="0"/>
                      </a:spcAft>
                    </a:pPr>
                    <a:r>
                      <a:rPr lang="zh-CN" altLang="en-US" sz="1050" kern="0" dirty="0">
                        <a:solidFill>
                          <a:schemeClr val="tx1"/>
                        </a:solidFill>
                      </a:rPr>
                      <a:t>索引数据库</a:t>
                    </a:r>
                  </a:p>
                </p:txBody>
              </p:sp>
              <p:sp>
                <p:nvSpPr>
                  <p:cNvPr id="66" name="矩形 65"/>
                  <p:cNvSpPr/>
                  <p:nvPr/>
                </p:nvSpPr>
                <p:spPr>
                  <a:xfrm>
                    <a:off x="4226752" y="3809033"/>
                    <a:ext cx="2787955" cy="329610"/>
                  </a:xfrm>
                  <a:prstGeom prst="rect">
                    <a:avLst/>
                  </a:prstGeom>
                  <a:solidFill>
                    <a:schemeClr val="accent3">
                      <a:lumMod val="40000"/>
                      <a:lumOff val="6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r>
                      <a:rPr lang="zh-CN" altLang="en-US" sz="900" kern="0" dirty="0">
                        <a:solidFill>
                          <a:schemeClr val="tx1">
                            <a:lumMod val="75000"/>
                            <a:lumOff val="25000"/>
                          </a:schemeClr>
                        </a:solidFill>
                      </a:rPr>
                      <a:t>索引数据库访问接口</a:t>
                    </a:r>
                  </a:p>
                </p:txBody>
              </p:sp>
              <p:sp>
                <p:nvSpPr>
                  <p:cNvPr id="67" name="流程图: 磁盘 66"/>
                  <p:cNvSpPr/>
                  <p:nvPr/>
                </p:nvSpPr>
                <p:spPr>
                  <a:xfrm>
                    <a:off x="5781330" y="4347745"/>
                    <a:ext cx="1190847" cy="446568"/>
                  </a:xfrm>
                  <a:prstGeom prst="flowChartMagneticDisk">
                    <a:avLst/>
                  </a:prstGeom>
                  <a:solidFill>
                    <a:schemeClr val="accent6">
                      <a:lumMod val="40000"/>
                      <a:lumOff val="6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27000" rIns="27000" rtlCol="0" anchor="ctr"/>
                  <a:lstStyle/>
                  <a:p>
                    <a:pPr algn="ctr" defTabSz="685800" fontAlgn="auto">
                      <a:spcBef>
                        <a:spcPts val="0"/>
                      </a:spcBef>
                      <a:spcAft>
                        <a:spcPts val="0"/>
                      </a:spcAft>
                    </a:pPr>
                    <a:r>
                      <a:rPr lang="zh-CN" altLang="en-US" sz="1050" kern="0" dirty="0">
                        <a:solidFill>
                          <a:schemeClr val="tx1"/>
                        </a:solidFill>
                      </a:rPr>
                      <a:t>资源数据库</a:t>
                    </a:r>
                  </a:p>
                </p:txBody>
              </p:sp>
              <p:sp>
                <p:nvSpPr>
                  <p:cNvPr id="68" name="矩形 67"/>
                  <p:cNvSpPr/>
                  <p:nvPr/>
                </p:nvSpPr>
                <p:spPr>
                  <a:xfrm>
                    <a:off x="4226752" y="5029588"/>
                    <a:ext cx="1275907" cy="329610"/>
                  </a:xfrm>
                  <a:prstGeom prst="rect">
                    <a:avLst/>
                  </a:prstGeom>
                  <a:solidFill>
                    <a:schemeClr val="accent3">
                      <a:lumMod val="40000"/>
                      <a:lumOff val="6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r>
                      <a:rPr lang="zh-CN" altLang="en-US" sz="900" kern="0" dirty="0">
                        <a:solidFill>
                          <a:schemeClr val="tx1">
                            <a:lumMod val="75000"/>
                            <a:lumOff val="25000"/>
                          </a:schemeClr>
                        </a:solidFill>
                      </a:rPr>
                      <a:t>索引构建</a:t>
                    </a:r>
                  </a:p>
                </p:txBody>
              </p:sp>
              <p:sp>
                <p:nvSpPr>
                  <p:cNvPr id="69" name="矩形 68"/>
                  <p:cNvSpPr/>
                  <p:nvPr/>
                </p:nvSpPr>
                <p:spPr>
                  <a:xfrm>
                    <a:off x="5738800" y="5029588"/>
                    <a:ext cx="1275907" cy="329610"/>
                  </a:xfrm>
                  <a:prstGeom prst="rect">
                    <a:avLst/>
                  </a:prstGeom>
                  <a:solidFill>
                    <a:schemeClr val="accent3">
                      <a:lumMod val="40000"/>
                      <a:lumOff val="6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r>
                      <a:rPr lang="zh-CN" altLang="en-US" sz="900" kern="0" dirty="0">
                        <a:solidFill>
                          <a:schemeClr val="tx1">
                            <a:lumMod val="75000"/>
                            <a:lumOff val="25000"/>
                          </a:schemeClr>
                        </a:solidFill>
                      </a:rPr>
                      <a:t>数据抓取</a:t>
                    </a:r>
                  </a:p>
                </p:txBody>
              </p:sp>
              <p:sp>
                <p:nvSpPr>
                  <p:cNvPr id="70" name="折角形 41"/>
                  <p:cNvSpPr/>
                  <p:nvPr/>
                </p:nvSpPr>
                <p:spPr>
                  <a:xfrm>
                    <a:off x="4982775" y="5590245"/>
                    <a:ext cx="1275907" cy="372139"/>
                  </a:xfrm>
                  <a:prstGeom prst="foldedCorner">
                    <a:avLst>
                      <a:gd name="adj" fmla="val 45238"/>
                    </a:avLst>
                  </a:prstGeom>
                  <a:solidFill>
                    <a:schemeClr val="accent4">
                      <a:lumMod val="40000"/>
                      <a:lumOff val="6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685800" fontAlgn="auto">
                      <a:spcBef>
                        <a:spcPts val="0"/>
                      </a:spcBef>
                      <a:spcAft>
                        <a:spcPts val="0"/>
                      </a:spcAft>
                    </a:pPr>
                    <a:r>
                      <a:rPr lang="zh-CN" altLang="en-US" sz="900" kern="0" dirty="0">
                        <a:solidFill>
                          <a:schemeClr val="tx1">
                            <a:lumMod val="75000"/>
                            <a:lumOff val="25000"/>
                          </a:schemeClr>
                        </a:solidFill>
                      </a:rPr>
                      <a:t>课程元数据</a:t>
                    </a:r>
                  </a:p>
                </p:txBody>
              </p:sp>
              <p:sp>
                <p:nvSpPr>
                  <p:cNvPr id="71" name="折角形 42"/>
                  <p:cNvSpPr/>
                  <p:nvPr/>
                </p:nvSpPr>
                <p:spPr>
                  <a:xfrm>
                    <a:off x="2360427" y="5043614"/>
                    <a:ext cx="1275907" cy="372139"/>
                  </a:xfrm>
                  <a:prstGeom prst="foldedCorner">
                    <a:avLst>
                      <a:gd name="adj" fmla="val 45238"/>
                    </a:avLst>
                  </a:prstGeom>
                  <a:solidFill>
                    <a:schemeClr val="accent4">
                      <a:lumMod val="40000"/>
                      <a:lumOff val="6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685800" fontAlgn="auto">
                      <a:spcBef>
                        <a:spcPts val="0"/>
                      </a:spcBef>
                      <a:spcAft>
                        <a:spcPts val="0"/>
                      </a:spcAft>
                    </a:pPr>
                    <a:r>
                      <a:rPr lang="zh-CN" altLang="en-US" sz="900" kern="0" dirty="0">
                        <a:solidFill>
                          <a:schemeClr val="tx1">
                            <a:lumMod val="75000"/>
                            <a:lumOff val="25000"/>
                          </a:schemeClr>
                        </a:solidFill>
                      </a:rPr>
                      <a:t>专业词库</a:t>
                    </a:r>
                  </a:p>
                </p:txBody>
              </p:sp>
              <p:sp>
                <p:nvSpPr>
                  <p:cNvPr id="72" name="折角形 43"/>
                  <p:cNvSpPr/>
                  <p:nvPr/>
                </p:nvSpPr>
                <p:spPr>
                  <a:xfrm>
                    <a:off x="730030" y="5029588"/>
                    <a:ext cx="1275907" cy="372139"/>
                  </a:xfrm>
                  <a:prstGeom prst="foldedCorner">
                    <a:avLst>
                      <a:gd name="adj" fmla="val 45238"/>
                    </a:avLst>
                  </a:prstGeom>
                  <a:solidFill>
                    <a:schemeClr val="accent4">
                      <a:lumMod val="40000"/>
                      <a:lumOff val="6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685800" fontAlgn="auto">
                      <a:spcBef>
                        <a:spcPts val="0"/>
                      </a:spcBef>
                      <a:spcAft>
                        <a:spcPts val="0"/>
                      </a:spcAft>
                    </a:pPr>
                    <a:r>
                      <a:rPr lang="zh-CN" altLang="en-US" sz="900" kern="0" dirty="0">
                        <a:solidFill>
                          <a:schemeClr val="tx1">
                            <a:lumMod val="75000"/>
                            <a:lumOff val="25000"/>
                          </a:schemeClr>
                        </a:solidFill>
                      </a:rPr>
                      <a:t>基础词库</a:t>
                    </a:r>
                  </a:p>
                </p:txBody>
              </p:sp>
              <p:sp>
                <p:nvSpPr>
                  <p:cNvPr id="73" name="折角形 44"/>
                  <p:cNvSpPr/>
                  <p:nvPr/>
                </p:nvSpPr>
                <p:spPr>
                  <a:xfrm>
                    <a:off x="737046" y="4435529"/>
                    <a:ext cx="1275907" cy="372139"/>
                  </a:xfrm>
                  <a:prstGeom prst="foldedCorner">
                    <a:avLst>
                      <a:gd name="adj" fmla="val 45238"/>
                    </a:avLst>
                  </a:prstGeom>
                  <a:solidFill>
                    <a:schemeClr val="accent4">
                      <a:lumMod val="40000"/>
                      <a:lumOff val="6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685800" fontAlgn="auto">
                      <a:spcBef>
                        <a:spcPts val="0"/>
                      </a:spcBef>
                      <a:spcAft>
                        <a:spcPts val="0"/>
                      </a:spcAft>
                    </a:pPr>
                    <a:r>
                      <a:rPr lang="zh-CN" altLang="en-US" sz="900" kern="0" dirty="0">
                        <a:solidFill>
                          <a:schemeClr val="tx1">
                            <a:lumMod val="75000"/>
                            <a:lumOff val="25000"/>
                          </a:schemeClr>
                        </a:solidFill>
                      </a:rPr>
                      <a:t>语料库</a:t>
                    </a:r>
                  </a:p>
                </p:txBody>
              </p:sp>
              <p:sp>
                <p:nvSpPr>
                  <p:cNvPr id="74" name="圆角矩形 45"/>
                  <p:cNvSpPr/>
                  <p:nvPr/>
                </p:nvSpPr>
                <p:spPr>
                  <a:xfrm>
                    <a:off x="7202478" y="4307774"/>
                    <a:ext cx="627321" cy="605255"/>
                  </a:xfrm>
                  <a:prstGeom prst="roundRect">
                    <a:avLst/>
                  </a:prstGeom>
                  <a:solidFill>
                    <a:schemeClr val="accent2">
                      <a:lumMod val="20000"/>
                      <a:lumOff val="80000"/>
                    </a:schemeClr>
                  </a:solidFill>
                  <a:ln w="19050">
                    <a:solidFill>
                      <a:schemeClr val="tx1">
                        <a:lumMod val="65000"/>
                        <a:lumOff val="3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r>
                      <a:rPr lang="zh-CN" altLang="en-US" sz="900" kern="0" dirty="0">
                        <a:solidFill>
                          <a:schemeClr val="tx1">
                            <a:lumMod val="75000"/>
                            <a:lumOff val="25000"/>
                          </a:schemeClr>
                        </a:solidFill>
                      </a:rPr>
                      <a:t>索引模块</a:t>
                    </a:r>
                  </a:p>
                </p:txBody>
              </p:sp>
              <p:sp>
                <p:nvSpPr>
                  <p:cNvPr id="75" name="圆角矩形 46"/>
                  <p:cNvSpPr/>
                  <p:nvPr/>
                </p:nvSpPr>
                <p:spPr>
                  <a:xfrm>
                    <a:off x="977234" y="3585550"/>
                    <a:ext cx="899125" cy="605255"/>
                  </a:xfrm>
                  <a:prstGeom prst="roundRect">
                    <a:avLst/>
                  </a:prstGeom>
                  <a:solidFill>
                    <a:schemeClr val="accent2">
                      <a:lumMod val="20000"/>
                      <a:lumOff val="80000"/>
                    </a:schemeClr>
                  </a:solidFill>
                  <a:ln w="19050">
                    <a:solidFill>
                      <a:schemeClr val="tx1">
                        <a:lumMod val="65000"/>
                        <a:lumOff val="3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r>
                      <a:rPr lang="zh-CN" altLang="en-US" sz="900" kern="0" dirty="0">
                        <a:solidFill>
                          <a:schemeClr val="tx1">
                            <a:lumMod val="75000"/>
                            <a:lumOff val="25000"/>
                          </a:schemeClr>
                        </a:solidFill>
                      </a:rPr>
                      <a:t>知识库模块</a:t>
                    </a:r>
                  </a:p>
                </p:txBody>
              </p:sp>
              <p:sp>
                <p:nvSpPr>
                  <p:cNvPr id="76" name="圆角矩形 47"/>
                  <p:cNvSpPr/>
                  <p:nvPr/>
                </p:nvSpPr>
                <p:spPr>
                  <a:xfrm>
                    <a:off x="7202479" y="2449032"/>
                    <a:ext cx="627321" cy="605255"/>
                  </a:xfrm>
                  <a:prstGeom prst="roundRect">
                    <a:avLst/>
                  </a:prstGeom>
                  <a:solidFill>
                    <a:schemeClr val="accent2">
                      <a:lumMod val="20000"/>
                      <a:lumOff val="80000"/>
                    </a:schemeClr>
                  </a:solidFill>
                  <a:ln w="19050">
                    <a:solidFill>
                      <a:schemeClr val="tx1">
                        <a:lumMod val="65000"/>
                        <a:lumOff val="3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r>
                      <a:rPr lang="zh-CN" altLang="en-US" sz="900" kern="0" dirty="0">
                        <a:solidFill>
                          <a:schemeClr val="tx1">
                            <a:lumMod val="75000"/>
                            <a:lumOff val="25000"/>
                          </a:schemeClr>
                        </a:solidFill>
                      </a:rPr>
                      <a:t>查询模块</a:t>
                    </a:r>
                  </a:p>
                </p:txBody>
              </p:sp>
              <p:sp>
                <p:nvSpPr>
                  <p:cNvPr id="77" name="矩形 76"/>
                  <p:cNvSpPr/>
                  <p:nvPr/>
                </p:nvSpPr>
                <p:spPr>
                  <a:xfrm>
                    <a:off x="4126366" y="3715107"/>
                    <a:ext cx="3817088" cy="2359627"/>
                  </a:xfrm>
                  <a:prstGeom prst="rect">
                    <a:avLst/>
                  </a:prstGeom>
                  <a:noFill/>
                  <a:ln>
                    <a:solidFill>
                      <a:schemeClr val="tx1">
                        <a:lumMod val="65000"/>
                        <a:lumOff val="3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endParaRPr lang="zh-CN" altLang="en-US" sz="1200" kern="0">
                      <a:solidFill>
                        <a:sysClr val="windowText" lastClr="000000"/>
                      </a:solidFill>
                    </a:endParaRPr>
                  </a:p>
                </p:txBody>
              </p:sp>
              <p:sp>
                <p:nvSpPr>
                  <p:cNvPr id="78" name="矩形 77"/>
                  <p:cNvSpPr/>
                  <p:nvPr/>
                </p:nvSpPr>
                <p:spPr>
                  <a:xfrm>
                    <a:off x="627321" y="3054287"/>
                    <a:ext cx="3320760" cy="2535958"/>
                  </a:xfrm>
                  <a:prstGeom prst="rect">
                    <a:avLst/>
                  </a:prstGeom>
                  <a:noFill/>
                  <a:ln>
                    <a:solidFill>
                      <a:schemeClr val="tx1">
                        <a:lumMod val="65000"/>
                        <a:lumOff val="3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endParaRPr lang="zh-CN" altLang="en-US" sz="1200" kern="0">
                      <a:solidFill>
                        <a:sysClr val="windowText" lastClr="000000"/>
                      </a:solidFill>
                    </a:endParaRPr>
                  </a:p>
                </p:txBody>
              </p:sp>
              <p:sp>
                <p:nvSpPr>
                  <p:cNvPr id="79" name="折角形 50"/>
                  <p:cNvSpPr/>
                  <p:nvPr/>
                </p:nvSpPr>
                <p:spPr>
                  <a:xfrm>
                    <a:off x="770858" y="2439507"/>
                    <a:ext cx="1275907" cy="372139"/>
                  </a:xfrm>
                  <a:prstGeom prst="foldedCorner">
                    <a:avLst>
                      <a:gd name="adj" fmla="val 45238"/>
                    </a:avLst>
                  </a:prstGeom>
                  <a:solidFill>
                    <a:schemeClr val="accent4">
                      <a:lumMod val="40000"/>
                      <a:lumOff val="6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685800" fontAlgn="auto">
                      <a:spcBef>
                        <a:spcPts val="0"/>
                      </a:spcBef>
                      <a:spcAft>
                        <a:spcPts val="0"/>
                      </a:spcAft>
                    </a:pPr>
                    <a:r>
                      <a:rPr lang="zh-CN" altLang="en-US" sz="900" kern="0" dirty="0">
                        <a:solidFill>
                          <a:schemeClr val="tx1">
                            <a:lumMod val="75000"/>
                            <a:lumOff val="25000"/>
                          </a:schemeClr>
                        </a:solidFill>
                      </a:rPr>
                      <a:t>语料库</a:t>
                    </a:r>
                  </a:p>
                </p:txBody>
              </p:sp>
              <p:cxnSp>
                <p:nvCxnSpPr>
                  <p:cNvPr id="80" name="肘形连接符 51"/>
                  <p:cNvCxnSpPr>
                    <a:stCxn id="59" idx="1"/>
                    <a:endCxn id="56" idx="0"/>
                  </p:cNvCxnSpPr>
                  <p:nvPr/>
                </p:nvCxnSpPr>
                <p:spPr>
                  <a:xfrm rot="10800000" flipV="1">
                    <a:off x="2998381" y="2239929"/>
                    <a:ext cx="1228372" cy="220841"/>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81" name="直接箭头连接符 80"/>
                  <p:cNvCxnSpPr>
                    <a:endCxn id="57" idx="0"/>
                  </p:cNvCxnSpPr>
                  <p:nvPr/>
                </p:nvCxnSpPr>
                <p:spPr>
                  <a:xfrm>
                    <a:off x="4863115" y="2404735"/>
                    <a:ext cx="1592" cy="20910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2" name="直接箭头连接符 81"/>
                  <p:cNvCxnSpPr>
                    <a:stCxn id="58" idx="0"/>
                  </p:cNvCxnSpPr>
                  <p:nvPr/>
                </p:nvCxnSpPr>
                <p:spPr>
                  <a:xfrm flipH="1" flipV="1">
                    <a:off x="6374674" y="2404735"/>
                    <a:ext cx="2081" cy="20910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3" name="直接箭头连接符 82"/>
                  <p:cNvCxnSpPr/>
                  <p:nvPr/>
                </p:nvCxnSpPr>
                <p:spPr>
                  <a:xfrm>
                    <a:off x="4870579" y="3491031"/>
                    <a:ext cx="0" cy="31365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4" name="直接箭头连接符 83"/>
                  <p:cNvCxnSpPr/>
                  <p:nvPr/>
                </p:nvCxnSpPr>
                <p:spPr>
                  <a:xfrm flipV="1">
                    <a:off x="6382138" y="3491031"/>
                    <a:ext cx="1" cy="30669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5" name="直接箭头连接符 84"/>
                  <p:cNvCxnSpPr/>
                  <p:nvPr/>
                </p:nvCxnSpPr>
                <p:spPr>
                  <a:xfrm>
                    <a:off x="4806748" y="4154323"/>
                    <a:ext cx="1592" cy="20910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6" name="直接箭头连接符 85"/>
                  <p:cNvCxnSpPr/>
                  <p:nvPr/>
                </p:nvCxnSpPr>
                <p:spPr>
                  <a:xfrm flipH="1" flipV="1">
                    <a:off x="6368302" y="4154323"/>
                    <a:ext cx="2081" cy="20910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7" name="直接箭头连接符 86"/>
                  <p:cNvCxnSpPr/>
                  <p:nvPr/>
                </p:nvCxnSpPr>
                <p:spPr>
                  <a:xfrm flipH="1" flipV="1">
                    <a:off x="4947154" y="4146266"/>
                    <a:ext cx="2081" cy="20910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8" name="直接箭头连接符 87"/>
                  <p:cNvCxnSpPr>
                    <a:stCxn id="57" idx="2"/>
                    <a:endCxn id="60" idx="0"/>
                  </p:cNvCxnSpPr>
                  <p:nvPr/>
                </p:nvCxnSpPr>
                <p:spPr>
                  <a:xfrm>
                    <a:off x="4864707" y="2943447"/>
                    <a:ext cx="0" cy="20910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9" name="直接箭头连接符 88"/>
                  <p:cNvCxnSpPr>
                    <a:stCxn id="61" idx="0"/>
                    <a:endCxn id="58" idx="2"/>
                  </p:cNvCxnSpPr>
                  <p:nvPr/>
                </p:nvCxnSpPr>
                <p:spPr>
                  <a:xfrm flipV="1">
                    <a:off x="6376755" y="2943447"/>
                    <a:ext cx="0" cy="20910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0" name="直接箭头连接符 89"/>
                  <p:cNvCxnSpPr>
                    <a:stCxn id="68" idx="0"/>
                    <a:endCxn id="65" idx="3"/>
                  </p:cNvCxnSpPr>
                  <p:nvPr/>
                </p:nvCxnSpPr>
                <p:spPr>
                  <a:xfrm flipV="1">
                    <a:off x="4864706" y="4798541"/>
                    <a:ext cx="0" cy="23104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1" name="直接箭头连接符 90"/>
                  <p:cNvCxnSpPr>
                    <a:stCxn id="69" idx="0"/>
                    <a:endCxn id="67" idx="3"/>
                  </p:cNvCxnSpPr>
                  <p:nvPr/>
                </p:nvCxnSpPr>
                <p:spPr>
                  <a:xfrm flipV="1">
                    <a:off x="6376754" y="4794313"/>
                    <a:ext cx="0" cy="23527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2" name="直接箭头连接符 91"/>
                  <p:cNvCxnSpPr>
                    <a:stCxn id="69" idx="1"/>
                    <a:endCxn id="68" idx="3"/>
                  </p:cNvCxnSpPr>
                  <p:nvPr/>
                </p:nvCxnSpPr>
                <p:spPr>
                  <a:xfrm flipH="1">
                    <a:off x="5502659" y="5194393"/>
                    <a:ext cx="23614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3" name="肘形连接符 64"/>
                  <p:cNvCxnSpPr>
                    <a:stCxn id="70" idx="3"/>
                    <a:endCxn id="69" idx="2"/>
                  </p:cNvCxnSpPr>
                  <p:nvPr/>
                </p:nvCxnSpPr>
                <p:spPr>
                  <a:xfrm flipV="1">
                    <a:off x="6258682" y="5359198"/>
                    <a:ext cx="118072" cy="417117"/>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94" name="肘形连接符 65"/>
                  <p:cNvCxnSpPr>
                    <a:stCxn id="70" idx="1"/>
                    <a:endCxn id="63" idx="3"/>
                  </p:cNvCxnSpPr>
                  <p:nvPr/>
                </p:nvCxnSpPr>
                <p:spPr>
                  <a:xfrm rot="10800000">
                    <a:off x="3636335" y="4620369"/>
                    <a:ext cx="1346441" cy="1155947"/>
                  </a:xfrm>
                  <a:prstGeom prst="bentConnector3">
                    <a:avLst>
                      <a:gd name="adj1" fmla="val 81600"/>
                    </a:avLst>
                  </a:prstGeom>
                  <a:ln>
                    <a:tailEnd type="triangle"/>
                  </a:ln>
                </p:spPr>
                <p:style>
                  <a:lnRef idx="1">
                    <a:schemeClr val="dk1"/>
                  </a:lnRef>
                  <a:fillRef idx="0">
                    <a:schemeClr val="dk1"/>
                  </a:fillRef>
                  <a:effectRef idx="0">
                    <a:schemeClr val="dk1"/>
                  </a:effectRef>
                  <a:fontRef idx="minor">
                    <a:schemeClr val="tx1"/>
                  </a:fontRef>
                </p:style>
              </p:cxnSp>
              <p:cxnSp>
                <p:nvCxnSpPr>
                  <p:cNvPr id="95" name="直接箭头连接符 94"/>
                  <p:cNvCxnSpPr>
                    <a:stCxn id="71" idx="0"/>
                    <a:endCxn id="63" idx="2"/>
                  </p:cNvCxnSpPr>
                  <p:nvPr/>
                </p:nvCxnSpPr>
                <p:spPr>
                  <a:xfrm flipV="1">
                    <a:off x="2998381" y="4785173"/>
                    <a:ext cx="0" cy="25844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6" name="肘形连接符 67"/>
                  <p:cNvCxnSpPr/>
                  <p:nvPr/>
                </p:nvCxnSpPr>
                <p:spPr>
                  <a:xfrm rot="5400000" flipH="1" flipV="1">
                    <a:off x="1870749" y="4096751"/>
                    <a:ext cx="244415" cy="1630397"/>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97" name="直接箭头连接符 96"/>
                  <p:cNvCxnSpPr>
                    <a:stCxn id="73" idx="3"/>
                    <a:endCxn id="63" idx="1"/>
                  </p:cNvCxnSpPr>
                  <p:nvPr/>
                </p:nvCxnSpPr>
                <p:spPr>
                  <a:xfrm flipV="1">
                    <a:off x="2012953" y="4620368"/>
                    <a:ext cx="347474" cy="123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8" name="直接箭头连接符 97"/>
                  <p:cNvCxnSpPr>
                    <a:stCxn id="63" idx="0"/>
                    <a:endCxn id="64" idx="3"/>
                  </p:cNvCxnSpPr>
                  <p:nvPr/>
                </p:nvCxnSpPr>
                <p:spPr>
                  <a:xfrm flipH="1" flipV="1">
                    <a:off x="2998380" y="4197122"/>
                    <a:ext cx="1" cy="25844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9" name="直接箭头连接符 98"/>
                  <p:cNvCxnSpPr>
                    <a:stCxn id="64" idx="1"/>
                    <a:endCxn id="62" idx="2"/>
                  </p:cNvCxnSpPr>
                  <p:nvPr/>
                </p:nvCxnSpPr>
                <p:spPr>
                  <a:xfrm flipV="1">
                    <a:off x="2998380" y="3482159"/>
                    <a:ext cx="0" cy="26839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0" name="肘形连接符 71"/>
                  <p:cNvCxnSpPr>
                    <a:stCxn id="79" idx="2"/>
                    <a:endCxn id="62" idx="1"/>
                  </p:cNvCxnSpPr>
                  <p:nvPr/>
                </p:nvCxnSpPr>
                <p:spPr>
                  <a:xfrm rot="16200000" flipH="1">
                    <a:off x="1541389" y="2679069"/>
                    <a:ext cx="505708" cy="770862"/>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101" name="直接箭头连接符 100"/>
                  <p:cNvCxnSpPr>
                    <a:stCxn id="56" idx="1"/>
                    <a:endCxn id="79" idx="3"/>
                  </p:cNvCxnSpPr>
                  <p:nvPr/>
                </p:nvCxnSpPr>
                <p:spPr>
                  <a:xfrm flipH="1">
                    <a:off x="2046765" y="2625576"/>
                    <a:ext cx="313662"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44" name="组合 43"/>
                <p:cNvGrpSpPr/>
                <p:nvPr/>
              </p:nvGrpSpPr>
              <p:grpSpPr>
                <a:xfrm>
                  <a:off x="4320826" y="1443904"/>
                  <a:ext cx="1988444" cy="851559"/>
                  <a:chOff x="4320826" y="1443904"/>
                  <a:chExt cx="1988444" cy="851559"/>
                </a:xfrm>
              </p:grpSpPr>
              <p:cxnSp>
                <p:nvCxnSpPr>
                  <p:cNvPr id="46" name="直接箭头连接符 45"/>
                  <p:cNvCxnSpPr/>
                  <p:nvPr/>
                </p:nvCxnSpPr>
                <p:spPr>
                  <a:xfrm>
                    <a:off x="4596805" y="2090676"/>
                    <a:ext cx="1487" cy="19526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7" name="直接箭头连接符 46"/>
                  <p:cNvCxnSpPr/>
                  <p:nvPr/>
                </p:nvCxnSpPr>
                <p:spPr>
                  <a:xfrm flipH="1" flipV="1">
                    <a:off x="4727919" y="2083153"/>
                    <a:ext cx="1943" cy="195262"/>
                  </a:xfrm>
                  <a:prstGeom prst="straightConnector1">
                    <a:avLst/>
                  </a:prstGeom>
                  <a:ln>
                    <a:headEnd type="triangle"/>
                    <a:tailEnd type="none"/>
                  </a:ln>
                </p:spPr>
                <p:style>
                  <a:lnRef idx="1">
                    <a:schemeClr val="dk1"/>
                  </a:lnRef>
                  <a:fillRef idx="0">
                    <a:schemeClr val="dk1"/>
                  </a:fillRef>
                  <a:effectRef idx="0">
                    <a:schemeClr val="dk1"/>
                  </a:effectRef>
                  <a:fontRef idx="minor">
                    <a:schemeClr val="tx1"/>
                  </a:fontRef>
                </p:style>
              </p:cxnSp>
              <p:cxnSp>
                <p:nvCxnSpPr>
                  <p:cNvPr id="48" name="直接箭头连接符 47"/>
                  <p:cNvCxnSpPr/>
                  <p:nvPr/>
                </p:nvCxnSpPr>
                <p:spPr>
                  <a:xfrm>
                    <a:off x="5920780" y="2100201"/>
                    <a:ext cx="1487" cy="195262"/>
                  </a:xfrm>
                  <a:prstGeom prst="straightConnector1">
                    <a:avLst/>
                  </a:prstGeom>
                  <a:ln>
                    <a:headEnd type="triangle"/>
                    <a:tailEnd type="none"/>
                  </a:ln>
                </p:spPr>
                <p:style>
                  <a:lnRef idx="1">
                    <a:schemeClr val="dk1"/>
                  </a:lnRef>
                  <a:fillRef idx="0">
                    <a:schemeClr val="dk1"/>
                  </a:fillRef>
                  <a:effectRef idx="0">
                    <a:schemeClr val="dk1"/>
                  </a:effectRef>
                  <a:fontRef idx="minor">
                    <a:schemeClr val="tx1"/>
                  </a:fontRef>
                </p:style>
              </p:cxnSp>
              <p:cxnSp>
                <p:nvCxnSpPr>
                  <p:cNvPr id="49" name="直接箭头连接符 48"/>
                  <p:cNvCxnSpPr/>
                  <p:nvPr/>
                </p:nvCxnSpPr>
                <p:spPr>
                  <a:xfrm flipH="1" flipV="1">
                    <a:off x="6051894" y="2092678"/>
                    <a:ext cx="1943" cy="19526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nvGrpSpPr>
                  <p:cNvPr id="50" name="组合 49"/>
                  <p:cNvGrpSpPr/>
                  <p:nvPr/>
                </p:nvGrpSpPr>
                <p:grpSpPr>
                  <a:xfrm>
                    <a:off x="4320826" y="1443904"/>
                    <a:ext cx="1988444" cy="736395"/>
                    <a:chOff x="4320826" y="1443904"/>
                    <a:chExt cx="1988444" cy="736395"/>
                  </a:xfrm>
                </p:grpSpPr>
                <p:pic>
                  <p:nvPicPr>
                    <p:cNvPr id="51" name="图片 50"/>
                    <p:cNvPicPr>
                      <a:picLocks noChangeAspect="1"/>
                    </p:cNvPicPr>
                    <p:nvPr/>
                  </p:nvPicPr>
                  <p:blipFill rotWithShape="1">
                    <a:blip r:embed="rId7" cstate="email">
                      <a:extLst>
                        <a:ext uri="{BEBA8EAE-BF5A-486C-A8C5-ECC9F3942E4B}">
                          <a14:imgProps xmlns:a14="http://schemas.microsoft.com/office/drawing/2010/main">
                            <a14:imgLayer r:embed="rId8">
                              <a14:imgEffect>
                                <a14:backgroundRemoval t="3431" b="98039" l="2551" r="97449">
                                  <a14:foregroundMark x1="32143" y1="24020" x2="32143" y2="24020"/>
                                  <a14:foregroundMark x1="24490" y1="25000" x2="24490" y2="25000"/>
                                  <a14:foregroundMark x1="52551" y1="11765" x2="52551" y2="11765"/>
                                </a14:backgroundRemoval>
                              </a14:imgEffect>
                            </a14:imgLayer>
                          </a14:imgProps>
                        </a:ext>
                        <a:ext uri="{28A0092B-C50C-407E-A947-70E740481C1C}">
                          <a14:useLocalDpi xmlns:a14="http://schemas.microsoft.com/office/drawing/2010/main"/>
                        </a:ext>
                      </a:extLst>
                    </a:blip>
                    <a:srcRect/>
                    <a:stretch/>
                  </p:blipFill>
                  <p:spPr>
                    <a:xfrm>
                      <a:off x="4355865" y="1443904"/>
                      <a:ext cx="610757" cy="603606"/>
                    </a:xfrm>
                    <a:prstGeom prst="rect">
                      <a:avLst/>
                    </a:prstGeom>
                  </p:spPr>
                </p:pic>
                <p:pic>
                  <p:nvPicPr>
                    <p:cNvPr id="52" name="图片 51"/>
                    <p:cNvPicPr>
                      <a:picLocks noChangeAspect="1"/>
                    </p:cNvPicPr>
                    <p:nvPr/>
                  </p:nvPicPr>
                  <p:blipFill rotWithShape="1">
                    <a:blip r:embed="rId7" cstate="email">
                      <a:extLst>
                        <a:ext uri="{BEBA8EAE-BF5A-486C-A8C5-ECC9F3942E4B}">
                          <a14:imgProps xmlns:a14="http://schemas.microsoft.com/office/drawing/2010/main">
                            <a14:imgLayer r:embed="rId8">
                              <a14:imgEffect>
                                <a14:backgroundRemoval t="3431" b="98039" l="2551" r="97449">
                                  <a14:foregroundMark x1="32143" y1="24020" x2="32143" y2="24020"/>
                                  <a14:foregroundMark x1="24490" y1="25000" x2="24490" y2="25000"/>
                                  <a14:foregroundMark x1="52551" y1="11765" x2="52551" y2="11765"/>
                                </a14:backgroundRemoval>
                              </a14:imgEffect>
                            </a14:imgLayer>
                          </a14:imgProps>
                        </a:ext>
                        <a:ext uri="{28A0092B-C50C-407E-A947-70E740481C1C}">
                          <a14:useLocalDpi xmlns:a14="http://schemas.microsoft.com/office/drawing/2010/main"/>
                        </a:ext>
                      </a:extLst>
                    </a:blip>
                    <a:srcRect/>
                    <a:stretch/>
                  </p:blipFill>
                  <p:spPr>
                    <a:xfrm>
                      <a:off x="5689875" y="1443904"/>
                      <a:ext cx="610757" cy="603606"/>
                    </a:xfrm>
                    <a:prstGeom prst="rect">
                      <a:avLst/>
                    </a:prstGeom>
                  </p:spPr>
                </p:pic>
                <p:pic>
                  <p:nvPicPr>
                    <p:cNvPr id="53" name="图片 52"/>
                    <p:cNvPicPr>
                      <a:picLocks noChangeAspect="1"/>
                    </p:cNvPicPr>
                    <p:nvPr/>
                  </p:nvPicPr>
                  <p:blipFill>
                    <a:blip r:embed="rId9" cstate="email">
                      <a:extLst>
                        <a:ext uri="{BEBA8EAE-BF5A-486C-A8C5-ECC9F3942E4B}">
                          <a14:imgProps xmlns:a14="http://schemas.microsoft.com/office/drawing/2010/main">
                            <a14:imgLayer r:embed="rId10">
                              <a14:imgEffect>
                                <a14:backgroundRemoval t="11404" b="85088" l="3974" r="94702">
                                  <a14:foregroundMark x1="27815" y1="55263" x2="27815" y2="55263"/>
                                  <a14:foregroundMark x1="54967" y1="63158" x2="54967" y2="63158"/>
                                  <a14:foregroundMark x1="73510" y1="56140" x2="73510" y2="56140"/>
                                </a14:backgroundRemoval>
                              </a14:imgEffect>
                            </a14:imgLayer>
                          </a14:imgProps>
                        </a:ext>
                        <a:ext uri="{28A0092B-C50C-407E-A947-70E740481C1C}">
                          <a14:useLocalDpi xmlns:a14="http://schemas.microsoft.com/office/drawing/2010/main"/>
                        </a:ext>
                      </a:extLst>
                    </a:blip>
                    <a:stretch>
                      <a:fillRect/>
                    </a:stretch>
                  </p:blipFill>
                  <p:spPr>
                    <a:xfrm>
                      <a:off x="4320826" y="1666292"/>
                      <a:ext cx="680834" cy="514007"/>
                    </a:xfrm>
                    <a:prstGeom prst="rect">
                      <a:avLst/>
                    </a:prstGeom>
                  </p:spPr>
                </p:pic>
                <p:pic>
                  <p:nvPicPr>
                    <p:cNvPr id="54" name="图片 53"/>
                    <p:cNvPicPr>
                      <a:picLocks noChangeAspect="1"/>
                    </p:cNvPicPr>
                    <p:nvPr/>
                  </p:nvPicPr>
                  <p:blipFill>
                    <a:blip r:embed="rId9" cstate="email">
                      <a:extLst>
                        <a:ext uri="{BEBA8EAE-BF5A-486C-A8C5-ECC9F3942E4B}">
                          <a14:imgProps xmlns:a14="http://schemas.microsoft.com/office/drawing/2010/main">
                            <a14:imgLayer r:embed="rId10">
                              <a14:imgEffect>
                                <a14:backgroundRemoval t="11404" b="85088" l="3974" r="94702">
                                  <a14:foregroundMark x1="27815" y1="55263" x2="27815" y2="55263"/>
                                  <a14:foregroundMark x1="54967" y1="63158" x2="54967" y2="63158"/>
                                  <a14:foregroundMark x1="73510" y1="56140" x2="73510" y2="56140"/>
                                </a14:backgroundRemoval>
                              </a14:imgEffect>
                            </a14:imgLayer>
                          </a14:imgProps>
                        </a:ext>
                        <a:ext uri="{28A0092B-C50C-407E-A947-70E740481C1C}">
                          <a14:useLocalDpi xmlns:a14="http://schemas.microsoft.com/office/drawing/2010/main"/>
                        </a:ext>
                      </a:extLst>
                    </a:blip>
                    <a:stretch>
                      <a:fillRect/>
                    </a:stretch>
                  </p:blipFill>
                  <p:spPr>
                    <a:xfrm>
                      <a:off x="5628436" y="1666292"/>
                      <a:ext cx="680834" cy="514007"/>
                    </a:xfrm>
                    <a:prstGeom prst="rect">
                      <a:avLst/>
                    </a:prstGeom>
                  </p:spPr>
                </p:pic>
              </p:grpSp>
            </p:grpSp>
            <p:sp>
              <p:nvSpPr>
                <p:cNvPr id="45" name="流程图: 可选过程 44"/>
                <p:cNvSpPr/>
                <p:nvPr/>
              </p:nvSpPr>
              <p:spPr>
                <a:xfrm>
                  <a:off x="761358" y="1696828"/>
                  <a:ext cx="2897654" cy="449399"/>
                </a:xfrm>
                <a:prstGeom prst="flowChartAlternateProcess">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r>
                    <a:rPr lang="zh-CN" altLang="en-US" sz="1350" kern="0" dirty="0">
                      <a:solidFill>
                        <a:sysClr val="windowText" lastClr="000000"/>
                      </a:solidFill>
                    </a:rPr>
                    <a:t>智能检索整体框架图</a:t>
                  </a:r>
                </a:p>
              </p:txBody>
            </p:sp>
          </p:grpSp>
        </p:grpSp>
        <p:cxnSp>
          <p:nvCxnSpPr>
            <p:cNvPr id="38" name="直接箭头连接符 37"/>
            <p:cNvCxnSpPr>
              <a:stCxn id="40" idx="0"/>
            </p:cNvCxnSpPr>
            <p:nvPr/>
          </p:nvCxnSpPr>
          <p:spPr>
            <a:xfrm flipV="1">
              <a:off x="4545843" y="6002614"/>
              <a:ext cx="355516" cy="20535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9" name="直接箭头连接符 38"/>
            <p:cNvCxnSpPr>
              <a:stCxn id="102" idx="0"/>
            </p:cNvCxnSpPr>
            <p:nvPr/>
          </p:nvCxnSpPr>
          <p:spPr>
            <a:xfrm flipH="1" flipV="1">
              <a:off x="5442858" y="6002613"/>
              <a:ext cx="388441" cy="24064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
        <p:nvSpPr>
          <p:cNvPr id="104" name="矩形 103"/>
          <p:cNvSpPr/>
          <p:nvPr/>
        </p:nvSpPr>
        <p:spPr>
          <a:xfrm>
            <a:off x="5289665" y="1777005"/>
            <a:ext cx="3656340" cy="1381597"/>
          </a:xfrm>
          <a:prstGeom prst="rect">
            <a:avLst/>
          </a:prstGeom>
        </p:spPr>
        <p:txBody>
          <a:bodyPr wrap="square">
            <a:spAutoFit/>
          </a:bodyPr>
          <a:lstStyle/>
          <a:p>
            <a:pPr defTabSz="685800" fontAlgn="auto">
              <a:lnSpc>
                <a:spcPts val="2600"/>
              </a:lnSpc>
              <a:spcBef>
                <a:spcPts val="0"/>
              </a:spcBef>
              <a:spcAft>
                <a:spcPts val="0"/>
              </a:spcAft>
            </a:pPr>
            <a:r>
              <a:rPr lang="zh-CN" altLang="en-US" sz="2000" b="1" kern="0" dirty="0">
                <a:solidFill>
                  <a:srgbClr val="C00000"/>
                </a:solidFill>
                <a:latin typeface="+mn-ea"/>
                <a:ea typeface="+mn-ea"/>
              </a:rPr>
              <a:t>导航学习：</a:t>
            </a:r>
            <a:endParaRPr lang="en-US" altLang="zh-CN" sz="2000" b="1" kern="0" dirty="0">
              <a:solidFill>
                <a:srgbClr val="C00000"/>
              </a:solidFill>
              <a:latin typeface="+mn-ea"/>
              <a:ea typeface="+mn-ea"/>
            </a:endParaRPr>
          </a:p>
          <a:p>
            <a:pPr defTabSz="685800" fontAlgn="auto">
              <a:lnSpc>
                <a:spcPts val="2600"/>
              </a:lnSpc>
              <a:spcBef>
                <a:spcPts val="0"/>
              </a:spcBef>
              <a:spcAft>
                <a:spcPts val="0"/>
              </a:spcAft>
            </a:pPr>
            <a:r>
              <a:rPr lang="zh-CN" altLang="en-US" kern="0" dirty="0">
                <a:solidFill>
                  <a:schemeClr val="accent1">
                    <a:lumMod val="50000"/>
                  </a:schemeClr>
                </a:solidFill>
                <a:latin typeface="黑体" panose="02010609060101010101" pitchFamily="49" charset="-122"/>
                <a:ea typeface="黑体" panose="02010609060101010101" pitchFamily="49" charset="-122"/>
              </a:rPr>
              <a:t>    根据先验知识与学习目标在知识地图上为学习者规划一条由知识单元关联关系组成的学习路径。</a:t>
            </a:r>
          </a:p>
        </p:txBody>
      </p:sp>
      <p:sp>
        <p:nvSpPr>
          <p:cNvPr id="105" name="矩形 104"/>
          <p:cNvSpPr/>
          <p:nvPr/>
        </p:nvSpPr>
        <p:spPr>
          <a:xfrm>
            <a:off x="5284708" y="3003646"/>
            <a:ext cx="3656340" cy="2375009"/>
          </a:xfrm>
          <a:prstGeom prst="rect">
            <a:avLst/>
          </a:prstGeom>
        </p:spPr>
        <p:txBody>
          <a:bodyPr wrap="square">
            <a:spAutoFit/>
          </a:bodyPr>
          <a:lstStyle/>
          <a:p>
            <a:pPr defTabSz="685800" fontAlgn="auto">
              <a:lnSpc>
                <a:spcPct val="200000"/>
              </a:lnSpc>
              <a:spcBef>
                <a:spcPts val="0"/>
              </a:spcBef>
              <a:spcAft>
                <a:spcPts val="0"/>
              </a:spcAft>
            </a:pPr>
            <a:r>
              <a:rPr lang="zh-CN" altLang="en-US" sz="2000" b="1" kern="0" dirty="0">
                <a:solidFill>
                  <a:srgbClr val="C00000"/>
                </a:solidFill>
                <a:latin typeface="+mn-ea"/>
                <a:ea typeface="+mn-ea"/>
              </a:rPr>
              <a:t>特点</a:t>
            </a:r>
            <a:r>
              <a:rPr lang="en-US" altLang="zh-CN" sz="2000" b="1" kern="0" dirty="0">
                <a:solidFill>
                  <a:srgbClr val="C00000"/>
                </a:solidFill>
                <a:latin typeface="+mn-ea"/>
                <a:ea typeface="+mn-ea"/>
              </a:rPr>
              <a:t>:</a:t>
            </a:r>
          </a:p>
          <a:p>
            <a:pPr marL="257175" indent="-257175" defTabSz="685800" fontAlgn="auto">
              <a:lnSpc>
                <a:spcPts val="2600"/>
              </a:lnSpc>
              <a:spcBef>
                <a:spcPts val="0"/>
              </a:spcBef>
              <a:spcAft>
                <a:spcPts val="0"/>
              </a:spcAft>
              <a:buFont typeface="+mj-ea"/>
              <a:buAutoNum type="circleNumDbPlain"/>
            </a:pPr>
            <a:r>
              <a:rPr lang="zh-CN" altLang="en-US" kern="0" dirty="0">
                <a:solidFill>
                  <a:schemeClr val="accent1">
                    <a:lumMod val="50000"/>
                  </a:schemeClr>
                </a:solidFill>
                <a:latin typeface="黑体" panose="02010609060101010101" pitchFamily="49" charset="-122"/>
                <a:ea typeface="黑体" panose="02010609060101010101" pitchFamily="49" charset="-122"/>
              </a:rPr>
              <a:t>缓解“学习迷航”问题；</a:t>
            </a:r>
          </a:p>
          <a:p>
            <a:pPr marL="257175" indent="-257175" defTabSz="685800" fontAlgn="auto">
              <a:lnSpc>
                <a:spcPts val="2600"/>
              </a:lnSpc>
              <a:spcBef>
                <a:spcPts val="0"/>
              </a:spcBef>
              <a:spcAft>
                <a:spcPts val="0"/>
              </a:spcAft>
              <a:buFont typeface="+mj-ea"/>
              <a:buAutoNum type="circleNumDbPlain"/>
            </a:pPr>
            <a:r>
              <a:rPr lang="zh-CN" altLang="en-US" kern="0" dirty="0">
                <a:solidFill>
                  <a:schemeClr val="accent1">
                    <a:lumMod val="50000"/>
                  </a:schemeClr>
                </a:solidFill>
                <a:latin typeface="黑体" panose="02010609060101010101" pitchFamily="49" charset="-122"/>
                <a:ea typeface="黑体" panose="02010609060101010101" pitchFamily="49" charset="-122"/>
              </a:rPr>
              <a:t>整合特定知识单元的资源，缓解碎片化问题；</a:t>
            </a:r>
          </a:p>
          <a:p>
            <a:pPr marL="257175" indent="-257175" defTabSz="685800" fontAlgn="auto">
              <a:lnSpc>
                <a:spcPts val="2600"/>
              </a:lnSpc>
              <a:spcBef>
                <a:spcPts val="0"/>
              </a:spcBef>
              <a:spcAft>
                <a:spcPts val="0"/>
              </a:spcAft>
              <a:buFont typeface="+mj-ea"/>
              <a:buAutoNum type="circleNumDbPlain"/>
            </a:pPr>
            <a:r>
              <a:rPr lang="zh-CN" altLang="en-US" kern="0" dirty="0">
                <a:solidFill>
                  <a:schemeClr val="accent1">
                    <a:lumMod val="50000"/>
                  </a:schemeClr>
                </a:solidFill>
                <a:latin typeface="黑体" panose="02010609060101010101" pitchFamily="49" charset="-122"/>
                <a:ea typeface="黑体" panose="02010609060101010101" pitchFamily="49" charset="-122"/>
              </a:rPr>
              <a:t>依据关联关系快捷地获取与特定知识相关的学习资源</a:t>
            </a:r>
          </a:p>
        </p:txBody>
      </p:sp>
      <p:sp>
        <p:nvSpPr>
          <p:cNvPr id="106" name="灯片编号占位符 3"/>
          <p:cNvSpPr txBox="1">
            <a:spLocks/>
          </p:cNvSpPr>
          <p:nvPr/>
        </p:nvSpPr>
        <p:spPr>
          <a:xfrm>
            <a:off x="8824913" y="5297488"/>
            <a:ext cx="319087" cy="303212"/>
          </a:xfrm>
          <a:prstGeom prst="rect">
            <a:avLst/>
          </a:prstGeom>
        </p:spPr>
        <p:txBody>
          <a:bodyPr vert="horz" lIns="91440" tIns="45720" rIns="91440" bIns="45720" rtlCol="0" anchor="ctr"/>
          <a:lstStyle>
            <a:defPPr>
              <a:defRPr lang="zh-CN"/>
            </a:defPPr>
            <a:lvl1pPr algn="r" rtl="0" fontAlgn="base">
              <a:spcBef>
                <a:spcPct val="0"/>
              </a:spcBef>
              <a:spcAft>
                <a:spcPct val="0"/>
              </a:spcAft>
              <a:defRPr sz="900" kern="1200">
                <a:solidFill>
                  <a:schemeClr val="tx1">
                    <a:tint val="75000"/>
                  </a:schemeClr>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fld id="{19701F68-65C3-4783-B9A8-1225719AEFE2}" type="slidenum">
              <a:rPr lang="zh-CN" altLang="en-US" smtClean="0"/>
              <a:pPr/>
              <a:t>21</a:t>
            </a:fld>
            <a:endParaRPr lang="zh-CN" altLang="en-US" dirty="0"/>
          </a:p>
        </p:txBody>
      </p:sp>
    </p:spTree>
    <p:extLst>
      <p:ext uri="{BB962C8B-B14F-4D97-AF65-F5344CB8AC3E}">
        <p14:creationId xmlns:p14="http://schemas.microsoft.com/office/powerpoint/2010/main" val="26981557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6" name="Rectangle 7" descr="Large confetti"/>
          <p:cNvSpPr>
            <a:spLocks noChangeArrowheads="1"/>
          </p:cNvSpPr>
          <p:nvPr/>
        </p:nvSpPr>
        <p:spPr bwMode="auto">
          <a:xfrm>
            <a:off x="1" y="54919"/>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eaLnBrk="0" hangingPunct="0">
              <a:lnSpc>
                <a:spcPct val="100000"/>
              </a:lnSpc>
              <a:spcBef>
                <a:spcPct val="0"/>
              </a:spcBef>
              <a:buSzTx/>
              <a:buFontTx/>
              <a:buNone/>
            </a:pPr>
            <a:endParaRPr lang="zh-CN" altLang="en-US" sz="2400">
              <a:solidFill>
                <a:srgbClr val="FBFDFF"/>
              </a:solidFill>
              <a:latin typeface="Times New Roman"/>
              <a:ea typeface="黑体" pitchFamily="49" charset="-122"/>
            </a:endParaRPr>
          </a:p>
        </p:txBody>
      </p:sp>
      <p:sp>
        <p:nvSpPr>
          <p:cNvPr id="110598" name="矩形 1"/>
          <p:cNvSpPr>
            <a:spLocks noChangeArrowheads="1"/>
          </p:cNvSpPr>
          <p:nvPr/>
        </p:nvSpPr>
        <p:spPr bwMode="auto">
          <a:xfrm>
            <a:off x="250020" y="1605693"/>
            <a:ext cx="864396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0" lvl="1" eaLnBrk="0" hangingPunct="0">
              <a:lnSpc>
                <a:spcPct val="120000"/>
              </a:lnSpc>
              <a:spcBef>
                <a:spcPts val="300"/>
              </a:spcBef>
              <a:tabLst>
                <a:tab pos="260350" algn="l"/>
              </a:tabLst>
            </a:pPr>
            <a:r>
              <a:rPr lang="zh-CN" altLang="en-US" sz="2000" dirty="0">
                <a:solidFill>
                  <a:srgbClr val="C00000"/>
                </a:solidFill>
                <a:latin typeface="+mn-ea"/>
                <a:ea typeface="+mn-ea"/>
                <a:cs typeface="Microsoft YaHei" charset="0"/>
              </a:rPr>
              <a:t>导航学习：</a:t>
            </a:r>
            <a:r>
              <a:rPr lang="zh-CN" altLang="zh-CN" sz="2000" dirty="0">
                <a:solidFill>
                  <a:srgbClr val="C00000"/>
                </a:solidFill>
                <a:latin typeface="+mn-ea"/>
                <a:ea typeface="+mn-ea"/>
                <a:cs typeface="Microsoft YaHei" charset="0"/>
              </a:rPr>
              <a:t>根据</a:t>
            </a:r>
            <a:r>
              <a:rPr lang="zh-CN" altLang="en-US" sz="2000" dirty="0">
                <a:solidFill>
                  <a:srgbClr val="C00000"/>
                </a:solidFill>
                <a:latin typeface="+mn-ea"/>
                <a:ea typeface="+mn-ea"/>
                <a:cs typeface="Microsoft YaHei" charset="0"/>
              </a:rPr>
              <a:t>先验知识与</a:t>
            </a:r>
            <a:r>
              <a:rPr lang="zh-CN" altLang="zh-CN" sz="2000" dirty="0">
                <a:solidFill>
                  <a:srgbClr val="C00000"/>
                </a:solidFill>
                <a:latin typeface="+mn-ea"/>
                <a:ea typeface="+mn-ea"/>
                <a:cs typeface="Microsoft YaHei" charset="0"/>
              </a:rPr>
              <a:t>学习目标</a:t>
            </a:r>
            <a:r>
              <a:rPr lang="zh-CN" altLang="en-US" sz="2000" dirty="0">
                <a:solidFill>
                  <a:srgbClr val="C00000"/>
                </a:solidFill>
                <a:latin typeface="+mn-ea"/>
                <a:ea typeface="+mn-ea"/>
                <a:cs typeface="Microsoft YaHei" charset="0"/>
              </a:rPr>
              <a:t>在知识地图上</a:t>
            </a:r>
            <a:r>
              <a:rPr lang="zh-CN" altLang="zh-CN" sz="2000" dirty="0">
                <a:solidFill>
                  <a:srgbClr val="C00000"/>
                </a:solidFill>
                <a:latin typeface="+mn-ea"/>
                <a:ea typeface="+mn-ea"/>
                <a:cs typeface="Microsoft YaHei" charset="0"/>
              </a:rPr>
              <a:t>为学习者规划一条由知识单元关联关系组成的学习路径</a:t>
            </a:r>
            <a:r>
              <a:rPr lang="zh-CN" altLang="en-US" sz="2000" dirty="0">
                <a:solidFill>
                  <a:srgbClr val="C00000"/>
                </a:solidFill>
                <a:latin typeface="+mn-ea"/>
                <a:ea typeface="+mn-ea"/>
                <a:cs typeface="Microsoft YaHei" charset="0"/>
              </a:rPr>
              <a:t>。</a:t>
            </a:r>
            <a:endParaRPr lang="zh-CN" altLang="zh-CN" sz="2000" dirty="0">
              <a:solidFill>
                <a:srgbClr val="C00000"/>
              </a:solidFill>
              <a:latin typeface="+mn-ea"/>
              <a:ea typeface="+mn-ea"/>
              <a:cs typeface="Microsoft YaHei" charset="0"/>
            </a:endParaRPr>
          </a:p>
        </p:txBody>
      </p:sp>
      <p:sp>
        <p:nvSpPr>
          <p:cNvPr id="20" name="矩形 19"/>
          <p:cNvSpPr/>
          <p:nvPr/>
        </p:nvSpPr>
        <p:spPr>
          <a:xfrm>
            <a:off x="5580462" y="2450702"/>
            <a:ext cx="3169452" cy="2709145"/>
          </a:xfrm>
          <a:prstGeom prst="rect">
            <a:avLst/>
          </a:prstGeom>
          <a:solidFill>
            <a:schemeClr val="bg1">
              <a:lumMod val="95000"/>
            </a:schemeClr>
          </a:solidFill>
          <a:ln w="38100" algn="ctr">
            <a:solidFill>
              <a:srgbClr val="2E75B6"/>
            </a:solidFill>
            <a:prstDash val="dash"/>
            <a:round/>
            <a:headEnd/>
            <a:tailEnd type="triangle" w="lg" len="lg"/>
          </a:ln>
          <a:effectLst>
            <a:outerShdw blurRad="50800" dist="25400" dir="2700000" algn="tl" rotWithShape="0">
              <a:prstClr val="black">
                <a:alpha val="40000"/>
              </a:prstClr>
            </a:outerShdw>
          </a:effectLst>
        </p:spPr>
        <p:txBody>
          <a:bodyPr tIns="108000" bIns="108000" anchor="t"/>
          <a:lstStyle/>
          <a:p>
            <a:pPr eaLnBrk="0" hangingPunct="0">
              <a:lnSpc>
                <a:spcPct val="120000"/>
              </a:lnSpc>
              <a:spcBef>
                <a:spcPts val="600"/>
              </a:spcBef>
              <a:spcAft>
                <a:spcPts val="600"/>
              </a:spcAft>
              <a:defRPr/>
            </a:pPr>
            <a:r>
              <a:rPr lang="zh-CN" altLang="en-US" sz="2000" dirty="0">
                <a:solidFill>
                  <a:srgbClr val="C00000"/>
                </a:solidFill>
                <a:latin typeface="黑体" panose="02010609060101010101" pitchFamily="49" charset="-122"/>
                <a:ea typeface="黑体" panose="02010609060101010101" pitchFamily="49" charset="-122"/>
                <a:cs typeface="Microsoft YaHei" charset="0"/>
              </a:rPr>
              <a:t>特点</a:t>
            </a:r>
            <a:r>
              <a:rPr lang="en-US" altLang="zh-CN" sz="2000" dirty="0">
                <a:solidFill>
                  <a:srgbClr val="C00000"/>
                </a:solidFill>
                <a:latin typeface="黑体" panose="02010609060101010101" pitchFamily="49" charset="-122"/>
                <a:ea typeface="黑体" panose="02010609060101010101" pitchFamily="49" charset="-122"/>
                <a:cs typeface="Microsoft YaHei" charset="0"/>
              </a:rPr>
              <a:t>: </a:t>
            </a:r>
            <a:endParaRPr lang="zh-CN" altLang="en-US" sz="2000" dirty="0">
              <a:solidFill>
                <a:srgbClr val="C00000"/>
              </a:solidFill>
              <a:latin typeface="黑体" panose="02010609060101010101" pitchFamily="49" charset="-122"/>
              <a:ea typeface="黑体" panose="02010609060101010101" pitchFamily="49" charset="-122"/>
              <a:cs typeface="Microsoft YaHei" charset="0"/>
            </a:endParaRPr>
          </a:p>
          <a:p>
            <a:pPr marL="285750" indent="-285750" eaLnBrk="0" hangingPunct="0">
              <a:lnSpc>
                <a:spcPct val="120000"/>
              </a:lnSpc>
              <a:spcBef>
                <a:spcPts val="600"/>
              </a:spcBef>
              <a:spcAft>
                <a:spcPts val="600"/>
              </a:spcAft>
              <a:buFont typeface="Wingdings" panose="05000000000000000000" pitchFamily="2" charset="2"/>
              <a:buChar char="u"/>
              <a:defRPr/>
            </a:pPr>
            <a:r>
              <a:rPr lang="zh-CN" altLang="en-US" sz="1600" dirty="0">
                <a:solidFill>
                  <a:schemeClr val="accent1">
                    <a:lumMod val="50000"/>
                  </a:schemeClr>
                </a:solidFill>
                <a:latin typeface="黑体" panose="02010609060101010101" pitchFamily="49" charset="-122"/>
                <a:ea typeface="黑体" panose="02010609060101010101" pitchFamily="49" charset="-122"/>
                <a:cs typeface="Microsoft YaHei" charset="0"/>
              </a:rPr>
              <a:t>缓解</a:t>
            </a:r>
            <a:r>
              <a:rPr lang="en-US" altLang="zh-CN" sz="1600" dirty="0">
                <a:solidFill>
                  <a:schemeClr val="accent1">
                    <a:lumMod val="50000"/>
                  </a:schemeClr>
                </a:solidFill>
                <a:latin typeface="黑体" panose="02010609060101010101" pitchFamily="49" charset="-122"/>
                <a:ea typeface="黑体" panose="02010609060101010101" pitchFamily="49" charset="-122"/>
                <a:cs typeface="Microsoft YaHei" charset="0"/>
              </a:rPr>
              <a:t>“</a:t>
            </a:r>
            <a:r>
              <a:rPr lang="zh-CN" altLang="zh-CN" sz="1600" dirty="0">
                <a:solidFill>
                  <a:schemeClr val="accent1">
                    <a:lumMod val="50000"/>
                  </a:schemeClr>
                </a:solidFill>
                <a:latin typeface="黑体" panose="02010609060101010101" pitchFamily="49" charset="-122"/>
                <a:ea typeface="黑体" panose="02010609060101010101" pitchFamily="49" charset="-122"/>
                <a:cs typeface="Microsoft YaHei" charset="0"/>
              </a:rPr>
              <a:t>学习迷航</a:t>
            </a:r>
            <a:r>
              <a:rPr lang="en-US" altLang="zh-CN" sz="1600" dirty="0">
                <a:solidFill>
                  <a:schemeClr val="accent1">
                    <a:lumMod val="50000"/>
                  </a:schemeClr>
                </a:solidFill>
                <a:latin typeface="黑体" panose="02010609060101010101" pitchFamily="49" charset="-122"/>
                <a:ea typeface="黑体" panose="02010609060101010101" pitchFamily="49" charset="-122"/>
                <a:cs typeface="Microsoft YaHei" charset="0"/>
              </a:rPr>
              <a:t>”</a:t>
            </a:r>
            <a:r>
              <a:rPr lang="zh-CN" altLang="zh-CN" sz="1600" dirty="0">
                <a:solidFill>
                  <a:schemeClr val="accent1">
                    <a:lumMod val="50000"/>
                  </a:schemeClr>
                </a:solidFill>
                <a:latin typeface="黑体" panose="02010609060101010101" pitchFamily="49" charset="-122"/>
                <a:ea typeface="黑体" panose="02010609060101010101" pitchFamily="49" charset="-122"/>
                <a:cs typeface="Microsoft YaHei" charset="0"/>
              </a:rPr>
              <a:t>问题</a:t>
            </a:r>
            <a:r>
              <a:rPr lang="zh-CN" altLang="en-US" sz="1600" dirty="0">
                <a:solidFill>
                  <a:schemeClr val="accent1">
                    <a:lumMod val="50000"/>
                  </a:schemeClr>
                </a:solidFill>
                <a:latin typeface="黑体" panose="02010609060101010101" pitchFamily="49" charset="-122"/>
                <a:ea typeface="黑体" panose="02010609060101010101" pitchFamily="49" charset="-122"/>
                <a:cs typeface="Microsoft YaHei" charset="0"/>
              </a:rPr>
              <a:t>；</a:t>
            </a:r>
          </a:p>
          <a:p>
            <a:pPr marL="285750" indent="-285750" eaLnBrk="0" hangingPunct="0">
              <a:lnSpc>
                <a:spcPct val="120000"/>
              </a:lnSpc>
              <a:spcBef>
                <a:spcPts val="600"/>
              </a:spcBef>
              <a:spcAft>
                <a:spcPts val="600"/>
              </a:spcAft>
              <a:buFont typeface="Wingdings" panose="05000000000000000000" pitchFamily="2" charset="2"/>
              <a:buChar char="u"/>
              <a:defRPr/>
            </a:pPr>
            <a:r>
              <a:rPr lang="zh-CN" altLang="en-US" sz="1600" dirty="0">
                <a:solidFill>
                  <a:schemeClr val="accent1">
                    <a:lumMod val="50000"/>
                  </a:schemeClr>
                </a:solidFill>
                <a:latin typeface="黑体" panose="02010609060101010101" pitchFamily="49" charset="-122"/>
                <a:ea typeface="黑体" panose="02010609060101010101" pitchFamily="49" charset="-122"/>
                <a:cs typeface="Microsoft YaHei" charset="0"/>
              </a:rPr>
              <a:t>整合特定知识单元的资源，缓解碎片化问题；</a:t>
            </a:r>
          </a:p>
          <a:p>
            <a:pPr marL="285750" indent="-285750" eaLnBrk="0" hangingPunct="0">
              <a:lnSpc>
                <a:spcPct val="120000"/>
              </a:lnSpc>
              <a:spcBef>
                <a:spcPts val="600"/>
              </a:spcBef>
              <a:spcAft>
                <a:spcPts val="600"/>
              </a:spcAft>
              <a:buFont typeface="Wingdings" panose="05000000000000000000" pitchFamily="2" charset="2"/>
              <a:buChar char="u"/>
              <a:defRPr/>
            </a:pPr>
            <a:r>
              <a:rPr lang="zh-CN" altLang="zh-CN" sz="1600" dirty="0">
                <a:solidFill>
                  <a:schemeClr val="accent1">
                    <a:lumMod val="50000"/>
                  </a:schemeClr>
                </a:solidFill>
                <a:latin typeface="黑体" panose="02010609060101010101" pitchFamily="49" charset="-122"/>
                <a:ea typeface="黑体" panose="02010609060101010101" pitchFamily="49" charset="-122"/>
                <a:cs typeface="Microsoft YaHei" charset="0"/>
              </a:rPr>
              <a:t>依据关联关系快捷地获取与特定知识相关的</a:t>
            </a:r>
            <a:r>
              <a:rPr lang="zh-CN" altLang="en-US" sz="1600" dirty="0">
                <a:solidFill>
                  <a:schemeClr val="accent1">
                    <a:lumMod val="50000"/>
                  </a:schemeClr>
                </a:solidFill>
                <a:latin typeface="黑体" panose="02010609060101010101" pitchFamily="49" charset="-122"/>
                <a:ea typeface="黑体" panose="02010609060101010101" pitchFamily="49" charset="-122"/>
                <a:cs typeface="Microsoft YaHei" charset="0"/>
              </a:rPr>
              <a:t>学习</a:t>
            </a:r>
            <a:r>
              <a:rPr lang="zh-CN" altLang="zh-CN" sz="1600" dirty="0">
                <a:solidFill>
                  <a:schemeClr val="accent1">
                    <a:lumMod val="50000"/>
                  </a:schemeClr>
                </a:solidFill>
                <a:latin typeface="黑体" panose="02010609060101010101" pitchFamily="49" charset="-122"/>
                <a:ea typeface="黑体" panose="02010609060101010101" pitchFamily="49" charset="-122"/>
                <a:cs typeface="Microsoft YaHei" charset="0"/>
              </a:rPr>
              <a:t>资源</a:t>
            </a:r>
            <a:r>
              <a:rPr lang="zh-CN" altLang="en-US" sz="1600" dirty="0">
                <a:solidFill>
                  <a:schemeClr val="accent1">
                    <a:lumMod val="50000"/>
                  </a:schemeClr>
                </a:solidFill>
                <a:latin typeface="黑体" panose="02010609060101010101" pitchFamily="49" charset="-122"/>
                <a:ea typeface="黑体" panose="02010609060101010101" pitchFamily="49" charset="-122"/>
                <a:cs typeface="Microsoft YaHei" charset="0"/>
              </a:rPr>
              <a:t>。</a:t>
            </a:r>
            <a:endParaRPr lang="zh-CN" altLang="zh-CN" sz="1600" dirty="0">
              <a:solidFill>
                <a:schemeClr val="accent1">
                  <a:lumMod val="50000"/>
                </a:schemeClr>
              </a:solidFill>
              <a:latin typeface="黑体" panose="02010609060101010101" pitchFamily="49" charset="-122"/>
              <a:ea typeface="黑体" panose="02010609060101010101" pitchFamily="49" charset="-122"/>
              <a:cs typeface="Microsoft YaHei" charset="0"/>
            </a:endParaRPr>
          </a:p>
        </p:txBody>
      </p:sp>
      <p:pic>
        <p:nvPicPr>
          <p:cNvPr id="2" name="图片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0020" y="2453412"/>
            <a:ext cx="5220297" cy="3261588"/>
          </a:xfrm>
          <a:prstGeom prst="rect">
            <a:avLst/>
          </a:prstGeom>
        </p:spPr>
      </p:pic>
      <p:sp>
        <p:nvSpPr>
          <p:cNvPr id="9" name="矩形 8"/>
          <p:cNvSpPr/>
          <p:nvPr/>
        </p:nvSpPr>
        <p:spPr>
          <a:xfrm>
            <a:off x="466119" y="195479"/>
            <a:ext cx="3895618" cy="584775"/>
          </a:xfrm>
          <a:prstGeom prst="rect">
            <a:avLst/>
          </a:prstGeom>
        </p:spPr>
        <p:txBody>
          <a:bodyPr wrap="none">
            <a:spAutoFit/>
          </a:bodyPr>
          <a:lstStyle/>
          <a:p>
            <a:pPr lvl="0"/>
            <a:r>
              <a:rPr lang="en-US" altLang="zh-CN" sz="3200" b="1" dirty="0">
                <a:solidFill>
                  <a:srgbClr val="1557AE"/>
                </a:solidFill>
                <a:latin typeface="+mn-ea"/>
                <a:ea typeface="+mn-ea"/>
              </a:rPr>
              <a:t>MOOC</a:t>
            </a:r>
            <a:r>
              <a:rPr lang="zh-CN" altLang="en-US" sz="3200" b="1" dirty="0">
                <a:solidFill>
                  <a:srgbClr val="1557AE"/>
                </a:solidFill>
                <a:latin typeface="+mn-ea"/>
                <a:ea typeface="+mn-ea"/>
              </a:rPr>
              <a:t>发展与创新实践</a:t>
            </a:r>
          </a:p>
        </p:txBody>
      </p:sp>
      <p:sp>
        <p:nvSpPr>
          <p:cNvPr id="11" name="灯片编号占位符 3"/>
          <p:cNvSpPr txBox="1">
            <a:spLocks/>
          </p:cNvSpPr>
          <p:nvPr/>
        </p:nvSpPr>
        <p:spPr>
          <a:xfrm>
            <a:off x="8824913" y="5297488"/>
            <a:ext cx="319087" cy="303212"/>
          </a:xfrm>
          <a:prstGeom prst="rect">
            <a:avLst/>
          </a:prstGeom>
        </p:spPr>
        <p:txBody>
          <a:bodyPr vert="horz" lIns="91440" tIns="45720" rIns="91440" bIns="45720" rtlCol="0" anchor="ctr"/>
          <a:lstStyle>
            <a:defPPr>
              <a:defRPr lang="zh-CN"/>
            </a:defPPr>
            <a:lvl1pPr algn="r" rtl="0" fontAlgn="base">
              <a:spcBef>
                <a:spcPct val="0"/>
              </a:spcBef>
              <a:spcAft>
                <a:spcPct val="0"/>
              </a:spcAft>
              <a:defRPr sz="900" kern="1200">
                <a:solidFill>
                  <a:schemeClr val="tx1">
                    <a:tint val="75000"/>
                  </a:schemeClr>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fld id="{19701F68-65C3-4783-B9A8-1225719AEFE2}" type="slidenum">
              <a:rPr lang="zh-CN" altLang="en-US" smtClean="0"/>
              <a:pPr/>
              <a:t>22</a:t>
            </a:fld>
            <a:endParaRPr lang="zh-CN" altLang="en-US" dirty="0"/>
          </a:p>
        </p:txBody>
      </p:sp>
      <p:sp>
        <p:nvSpPr>
          <p:cNvPr id="13" name="矩形 12"/>
          <p:cNvSpPr/>
          <p:nvPr/>
        </p:nvSpPr>
        <p:spPr>
          <a:xfrm>
            <a:off x="250020" y="1073740"/>
            <a:ext cx="7923630" cy="494238"/>
          </a:xfrm>
          <a:prstGeom prst="rect">
            <a:avLst/>
          </a:prstGeom>
        </p:spPr>
        <p:txBody>
          <a:bodyPr wrap="square">
            <a:spAutoFit/>
          </a:bodyPr>
          <a:lstStyle/>
          <a:p>
            <a:pPr defTabSz="685800" fontAlgn="auto">
              <a:lnSpc>
                <a:spcPct val="150000"/>
              </a:lnSpc>
              <a:spcBef>
                <a:spcPts val="0"/>
              </a:spcBef>
              <a:spcAft>
                <a:spcPts val="0"/>
              </a:spcAft>
            </a:pPr>
            <a:r>
              <a:rPr lang="zh-CN" altLang="en-US" sz="2000" dirty="0">
                <a:solidFill>
                  <a:schemeClr val="accent1">
                    <a:lumMod val="50000"/>
                  </a:schemeClr>
                </a:solidFill>
                <a:ea typeface="黑体" panose="02010609060101010101" pitchFamily="49" charset="-122"/>
                <a:cs typeface="Microsoft YaHei" charset="0"/>
              </a:rPr>
              <a:t>技术平台特点</a:t>
            </a:r>
            <a:r>
              <a:rPr lang="en-US" altLang="zh-CN" sz="2000" dirty="0">
                <a:solidFill>
                  <a:schemeClr val="accent1">
                    <a:lumMod val="50000"/>
                  </a:schemeClr>
                </a:solidFill>
                <a:ea typeface="黑体" panose="02010609060101010101" pitchFamily="49" charset="-122"/>
                <a:cs typeface="Microsoft YaHei" charset="0"/>
              </a:rPr>
              <a:t>1</a:t>
            </a:r>
            <a:r>
              <a:rPr lang="zh-CN" altLang="en-US" sz="2000" dirty="0">
                <a:solidFill>
                  <a:schemeClr val="accent1">
                    <a:lumMod val="50000"/>
                  </a:schemeClr>
                </a:solidFill>
                <a:ea typeface="黑体" panose="02010609060101010101" pitchFamily="49" charset="-122"/>
                <a:cs typeface="Microsoft YaHei" charset="0"/>
              </a:rPr>
              <a:t>：基于知识地图的导航学习</a:t>
            </a:r>
          </a:p>
        </p:txBody>
      </p:sp>
    </p:spTree>
    <p:custDataLst>
      <p:tags r:id="rId1"/>
    </p:custDataLst>
    <p:extLst>
      <p:ext uri="{BB962C8B-B14F-4D97-AF65-F5344CB8AC3E}">
        <p14:creationId xmlns:p14="http://schemas.microsoft.com/office/powerpoint/2010/main" val="2507074057"/>
      </p:ext>
    </p:extLst>
  </p:cSld>
  <p:clrMapOvr>
    <a:masterClrMapping/>
  </p:clrMapOvr>
  <p:transition advTm="21198"/>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466119" y="195479"/>
            <a:ext cx="4719562" cy="584775"/>
          </a:xfrm>
          <a:prstGeom prst="rect">
            <a:avLst/>
          </a:prstGeom>
        </p:spPr>
        <p:txBody>
          <a:bodyPr wrap="none">
            <a:spAutoFit/>
          </a:bodyPr>
          <a:lstStyle/>
          <a:p>
            <a:pPr lvl="0"/>
            <a:r>
              <a:rPr lang="zh-CN" altLang="en-US" sz="3200" b="1" dirty="0">
                <a:solidFill>
                  <a:srgbClr val="1557AE"/>
                </a:solidFill>
                <a:latin typeface="+mn-ea"/>
                <a:ea typeface="+mn-ea"/>
              </a:rPr>
              <a:t>关键子系统</a:t>
            </a:r>
            <a:r>
              <a:rPr lang="en-US" altLang="zh-CN" sz="3200" b="1" dirty="0">
                <a:solidFill>
                  <a:srgbClr val="1557AE"/>
                </a:solidFill>
                <a:latin typeface="+mn-ea"/>
                <a:ea typeface="+mn-ea"/>
              </a:rPr>
              <a:t>2</a:t>
            </a:r>
            <a:r>
              <a:rPr lang="zh-CN" altLang="en-US" sz="3200" b="1" dirty="0">
                <a:solidFill>
                  <a:srgbClr val="1557AE"/>
                </a:solidFill>
                <a:latin typeface="+mn-ea"/>
                <a:ea typeface="+mn-ea"/>
              </a:rPr>
              <a:t>：</a:t>
            </a:r>
            <a:r>
              <a:rPr lang="zh-CN" altLang="en-US" sz="2400" b="1" dirty="0">
                <a:solidFill>
                  <a:srgbClr val="1557AE"/>
                </a:solidFill>
                <a:latin typeface="+mn-ea"/>
                <a:ea typeface="+mn-ea"/>
              </a:rPr>
              <a:t>资源管理系统</a:t>
            </a:r>
            <a:endParaRPr lang="zh-CN" altLang="en-US" sz="3200" b="1" dirty="0">
              <a:solidFill>
                <a:srgbClr val="1557AE"/>
              </a:solidFill>
              <a:latin typeface="+mn-ea"/>
              <a:ea typeface="+mn-ea"/>
            </a:endParaRPr>
          </a:p>
        </p:txBody>
      </p:sp>
      <p:sp>
        <p:nvSpPr>
          <p:cNvPr id="11" name="矩形 10"/>
          <p:cNvSpPr/>
          <p:nvPr/>
        </p:nvSpPr>
        <p:spPr>
          <a:xfrm>
            <a:off x="250020" y="1188629"/>
            <a:ext cx="8574893" cy="1092607"/>
          </a:xfrm>
          <a:prstGeom prst="rect">
            <a:avLst/>
          </a:prstGeom>
        </p:spPr>
        <p:txBody>
          <a:bodyPr wrap="square">
            <a:spAutoFit/>
          </a:bodyPr>
          <a:lstStyle/>
          <a:p>
            <a:pPr defTabSz="685800" fontAlgn="auto">
              <a:lnSpc>
                <a:spcPts val="2600"/>
              </a:lnSpc>
              <a:spcBef>
                <a:spcPts val="0"/>
              </a:spcBef>
              <a:spcAft>
                <a:spcPts val="0"/>
              </a:spcAft>
            </a:pPr>
            <a:r>
              <a:rPr lang="zh-CN" altLang="en-US" sz="2000" dirty="0">
                <a:solidFill>
                  <a:schemeClr val="accent1">
                    <a:lumMod val="50000"/>
                  </a:schemeClr>
                </a:solidFill>
                <a:latin typeface="+mn-lt"/>
                <a:ea typeface="黑体" panose="02010609060101010101" pitchFamily="49" charset="-122"/>
                <a:cs typeface="Microsoft YaHei" charset="0"/>
              </a:rPr>
              <a:t>将原来单一结构化、使用性较低的资源，进行动态、智能课程的迁移，这需要一个转变过程，首要把单一结构资源打散，变成以知识点为机构的动态智能的资源。</a:t>
            </a:r>
          </a:p>
        </p:txBody>
      </p:sp>
      <p:pic>
        <p:nvPicPr>
          <p:cNvPr id="27" name="图片 26"/>
          <p:cNvPicPr>
            <a:picLocks noChangeAspect="1"/>
          </p:cNvPicPr>
          <p:nvPr/>
        </p:nvPicPr>
        <p:blipFill>
          <a:blip r:embed="rId2"/>
          <a:stretch>
            <a:fillRect/>
          </a:stretch>
        </p:blipFill>
        <p:spPr>
          <a:xfrm>
            <a:off x="1330515" y="2065136"/>
            <a:ext cx="6138832" cy="3643741"/>
          </a:xfrm>
          <a:prstGeom prst="rect">
            <a:avLst/>
          </a:prstGeom>
        </p:spPr>
      </p:pic>
      <p:sp>
        <p:nvSpPr>
          <p:cNvPr id="28" name="灯片编号占位符 3"/>
          <p:cNvSpPr txBox="1">
            <a:spLocks/>
          </p:cNvSpPr>
          <p:nvPr/>
        </p:nvSpPr>
        <p:spPr>
          <a:xfrm>
            <a:off x="8824913" y="5297488"/>
            <a:ext cx="319087" cy="303212"/>
          </a:xfrm>
          <a:prstGeom prst="rect">
            <a:avLst/>
          </a:prstGeom>
        </p:spPr>
        <p:txBody>
          <a:bodyPr vert="horz" lIns="91440" tIns="45720" rIns="91440" bIns="45720" rtlCol="0" anchor="ctr"/>
          <a:lstStyle>
            <a:defPPr>
              <a:defRPr lang="zh-CN"/>
            </a:defPPr>
            <a:lvl1pPr algn="r" rtl="0" fontAlgn="base">
              <a:spcBef>
                <a:spcPct val="0"/>
              </a:spcBef>
              <a:spcAft>
                <a:spcPct val="0"/>
              </a:spcAft>
              <a:defRPr sz="900" kern="1200">
                <a:solidFill>
                  <a:schemeClr val="tx1">
                    <a:tint val="75000"/>
                  </a:schemeClr>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fld id="{19701F68-65C3-4783-B9A8-1225719AEFE2}" type="slidenum">
              <a:rPr lang="zh-CN" altLang="en-US" smtClean="0"/>
              <a:pPr/>
              <a:t>23</a:t>
            </a:fld>
            <a:endParaRPr lang="zh-CN" altLang="en-US" dirty="0"/>
          </a:p>
        </p:txBody>
      </p:sp>
    </p:spTree>
    <p:extLst>
      <p:ext uri="{BB962C8B-B14F-4D97-AF65-F5344CB8AC3E}">
        <p14:creationId xmlns:p14="http://schemas.microsoft.com/office/powerpoint/2010/main" val="28912889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466119" y="195479"/>
            <a:ext cx="3071675" cy="584775"/>
          </a:xfrm>
          <a:prstGeom prst="rect">
            <a:avLst/>
          </a:prstGeom>
        </p:spPr>
        <p:txBody>
          <a:bodyPr wrap="none">
            <a:spAutoFit/>
          </a:bodyPr>
          <a:lstStyle/>
          <a:p>
            <a:pPr lvl="0"/>
            <a:r>
              <a:rPr lang="en-US" altLang="zh-CN" sz="3200" b="1" dirty="0">
                <a:solidFill>
                  <a:srgbClr val="1557AE"/>
                </a:solidFill>
                <a:latin typeface="+mn-ea"/>
                <a:ea typeface="+mn-ea"/>
              </a:rPr>
              <a:t>MOOC</a:t>
            </a:r>
            <a:r>
              <a:rPr lang="zh-CN" altLang="en-US" sz="3200" b="1" dirty="0">
                <a:solidFill>
                  <a:srgbClr val="1557AE"/>
                </a:solidFill>
                <a:latin typeface="+mn-ea"/>
                <a:ea typeface="+mn-ea"/>
              </a:rPr>
              <a:t>中国学生端</a:t>
            </a:r>
          </a:p>
        </p:txBody>
      </p:sp>
      <p:sp>
        <p:nvSpPr>
          <p:cNvPr id="14" name="Freeform 96"/>
          <p:cNvSpPr/>
          <p:nvPr/>
        </p:nvSpPr>
        <p:spPr>
          <a:xfrm>
            <a:off x="814278" y="2551096"/>
            <a:ext cx="2655373" cy="926148"/>
          </a:xfrm>
          <a:custGeom>
            <a:avLst/>
            <a:gdLst>
              <a:gd name="connsiteX0" fmla="*/ 0 w 2655373"/>
              <a:gd name="connsiteY0" fmla="*/ 0 h 926148"/>
              <a:gd name="connsiteX1" fmla="*/ 2655373 w 2655373"/>
              <a:gd name="connsiteY1" fmla="*/ 0 h 926148"/>
              <a:gd name="connsiteX2" fmla="*/ 2655373 w 2655373"/>
              <a:gd name="connsiteY2" fmla="*/ 926148 h 926148"/>
              <a:gd name="connsiteX3" fmla="*/ 0 w 2655373"/>
              <a:gd name="connsiteY3" fmla="*/ 926148 h 926148"/>
              <a:gd name="connsiteX4" fmla="*/ 0 w 2655373"/>
              <a:gd name="connsiteY4" fmla="*/ 0 h 926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55373" h="926148">
                <a:moveTo>
                  <a:pt x="0" y="0"/>
                </a:moveTo>
                <a:lnTo>
                  <a:pt x="2655373" y="0"/>
                </a:lnTo>
                <a:lnTo>
                  <a:pt x="2655373" y="926148"/>
                </a:lnTo>
                <a:lnTo>
                  <a:pt x="0" y="926148"/>
                </a:lnTo>
                <a:lnTo>
                  <a:pt x="0" y="0"/>
                </a:lnTo>
                <a:close/>
              </a:path>
            </a:pathLst>
          </a:cu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5" name="Freeform 7"/>
          <p:cNvSpPr>
            <a:spLocks/>
          </p:cNvSpPr>
          <p:nvPr/>
        </p:nvSpPr>
        <p:spPr bwMode="auto">
          <a:xfrm rot="5400000">
            <a:off x="2253512" y="3433537"/>
            <a:ext cx="892521" cy="2935915"/>
          </a:xfrm>
          <a:custGeom>
            <a:avLst/>
            <a:gdLst>
              <a:gd name="T0" fmla="*/ 0 w 637"/>
              <a:gd name="T1" fmla="*/ 2172 h 2172"/>
              <a:gd name="T2" fmla="*/ 637 w 637"/>
              <a:gd name="T3" fmla="*/ 2172 h 2172"/>
              <a:gd name="T4" fmla="*/ 637 w 637"/>
              <a:gd name="T5" fmla="*/ 259 h 2172"/>
              <a:gd name="T6" fmla="*/ 0 w 637"/>
              <a:gd name="T7" fmla="*/ 0 h 2172"/>
              <a:gd name="T8" fmla="*/ 0 w 637"/>
              <a:gd name="T9" fmla="*/ 2172 h 2172"/>
            </a:gdLst>
            <a:ahLst/>
            <a:cxnLst>
              <a:cxn ang="0">
                <a:pos x="T0" y="T1"/>
              </a:cxn>
              <a:cxn ang="0">
                <a:pos x="T2" y="T3"/>
              </a:cxn>
              <a:cxn ang="0">
                <a:pos x="T4" y="T5"/>
              </a:cxn>
              <a:cxn ang="0">
                <a:pos x="T6" y="T7"/>
              </a:cxn>
              <a:cxn ang="0">
                <a:pos x="T8" y="T9"/>
              </a:cxn>
            </a:cxnLst>
            <a:rect l="0" t="0" r="r" b="b"/>
            <a:pathLst>
              <a:path w="637" h="2172">
                <a:moveTo>
                  <a:pt x="0" y="2172"/>
                </a:moveTo>
                <a:lnTo>
                  <a:pt x="637" y="2172"/>
                </a:lnTo>
                <a:lnTo>
                  <a:pt x="637" y="259"/>
                </a:lnTo>
                <a:lnTo>
                  <a:pt x="0" y="0"/>
                </a:lnTo>
                <a:lnTo>
                  <a:pt x="0" y="2172"/>
                </a:lnTo>
                <a:close/>
              </a:path>
            </a:pathLst>
          </a:custGeom>
          <a:gradFill>
            <a:gsLst>
              <a:gs pos="0">
                <a:srgbClr val="A6A6A6"/>
              </a:gs>
              <a:gs pos="100000">
                <a:schemeClr val="tx1">
                  <a:lumMod val="75000"/>
                  <a:lumOff val="25000"/>
                </a:schemeClr>
              </a:gs>
            </a:gsLst>
            <a:lin ang="5400000" scaled="0"/>
          </a:gradFill>
          <a:ln>
            <a:noFill/>
          </a:ln>
        </p:spPr>
        <p:txBody>
          <a:bodyPr vert="horz" wrap="square" lIns="91440" tIns="45720" rIns="91440" bIns="45720" numCol="1" anchor="t" anchorCtr="0" compatLnSpc="1">
            <a:prstTxWarp prst="textNoShape">
              <a:avLst/>
            </a:prstTxWarp>
          </a:bodyPr>
          <a:lstStyle/>
          <a:p>
            <a:endParaRPr lang="id-ID"/>
          </a:p>
        </p:txBody>
      </p:sp>
      <p:sp>
        <p:nvSpPr>
          <p:cNvPr id="16" name="Freeform 8"/>
          <p:cNvSpPr>
            <a:spLocks/>
          </p:cNvSpPr>
          <p:nvPr/>
        </p:nvSpPr>
        <p:spPr bwMode="auto">
          <a:xfrm rot="5400000">
            <a:off x="2216082" y="2201541"/>
            <a:ext cx="977990" cy="3529396"/>
          </a:xfrm>
          <a:custGeom>
            <a:avLst/>
            <a:gdLst>
              <a:gd name="T0" fmla="*/ 0 w 698"/>
              <a:gd name="T1" fmla="*/ 2372 h 2372"/>
              <a:gd name="T2" fmla="*/ 698 w 698"/>
              <a:gd name="T3" fmla="*/ 2372 h 2372"/>
              <a:gd name="T4" fmla="*/ 698 w 698"/>
              <a:gd name="T5" fmla="*/ 257 h 2372"/>
              <a:gd name="T6" fmla="*/ 0 w 698"/>
              <a:gd name="T7" fmla="*/ 0 h 2372"/>
              <a:gd name="T8" fmla="*/ 0 w 698"/>
              <a:gd name="T9" fmla="*/ 2372 h 2372"/>
            </a:gdLst>
            <a:ahLst/>
            <a:cxnLst>
              <a:cxn ang="0">
                <a:pos x="T0" y="T1"/>
              </a:cxn>
              <a:cxn ang="0">
                <a:pos x="T2" y="T3"/>
              </a:cxn>
              <a:cxn ang="0">
                <a:pos x="T4" y="T5"/>
              </a:cxn>
              <a:cxn ang="0">
                <a:pos x="T6" y="T7"/>
              </a:cxn>
              <a:cxn ang="0">
                <a:pos x="T8" y="T9"/>
              </a:cxn>
            </a:cxnLst>
            <a:rect l="0" t="0" r="r" b="b"/>
            <a:pathLst>
              <a:path w="698" h="2372">
                <a:moveTo>
                  <a:pt x="0" y="2372"/>
                </a:moveTo>
                <a:lnTo>
                  <a:pt x="698" y="2372"/>
                </a:lnTo>
                <a:lnTo>
                  <a:pt x="698" y="257"/>
                </a:lnTo>
                <a:lnTo>
                  <a:pt x="0" y="0"/>
                </a:lnTo>
                <a:lnTo>
                  <a:pt x="0" y="2372"/>
                </a:lnTo>
                <a:close/>
              </a:path>
            </a:pathLst>
          </a:custGeom>
          <a:gradFill>
            <a:gsLst>
              <a:gs pos="0">
                <a:srgbClr val="D9D9D9"/>
              </a:gs>
              <a:gs pos="100000">
                <a:srgbClr val="7F7F7F"/>
              </a:gs>
            </a:gsLst>
            <a:lin ang="5400000" scaled="0"/>
          </a:gradFill>
          <a:ln>
            <a:noFill/>
          </a:ln>
        </p:spPr>
        <p:txBody>
          <a:bodyPr vert="horz" wrap="square" lIns="91440" tIns="45720" rIns="91440" bIns="45720" numCol="1" anchor="t" anchorCtr="0" compatLnSpc="1">
            <a:prstTxWarp prst="textNoShape">
              <a:avLst/>
            </a:prstTxWarp>
          </a:bodyPr>
          <a:lstStyle/>
          <a:p>
            <a:endParaRPr lang="id-ID"/>
          </a:p>
        </p:txBody>
      </p:sp>
      <p:sp>
        <p:nvSpPr>
          <p:cNvPr id="17" name="Freeform 10"/>
          <p:cNvSpPr>
            <a:spLocks/>
          </p:cNvSpPr>
          <p:nvPr/>
        </p:nvSpPr>
        <p:spPr bwMode="auto">
          <a:xfrm rot="5400000">
            <a:off x="2133442" y="417874"/>
            <a:ext cx="882713" cy="3383732"/>
          </a:xfrm>
          <a:custGeom>
            <a:avLst/>
            <a:gdLst>
              <a:gd name="T0" fmla="*/ 0 w 630"/>
              <a:gd name="T1" fmla="*/ 0 h 2415"/>
              <a:gd name="T2" fmla="*/ 0 w 630"/>
              <a:gd name="T3" fmla="*/ 2415 h 2415"/>
              <a:gd name="T4" fmla="*/ 630 w 630"/>
              <a:gd name="T5" fmla="*/ 2415 h 2415"/>
              <a:gd name="T6" fmla="*/ 630 w 630"/>
              <a:gd name="T7" fmla="*/ 257 h 2415"/>
              <a:gd name="T8" fmla="*/ 0 w 630"/>
              <a:gd name="T9" fmla="*/ 0 h 2415"/>
            </a:gdLst>
            <a:ahLst/>
            <a:cxnLst>
              <a:cxn ang="0">
                <a:pos x="T0" y="T1"/>
              </a:cxn>
              <a:cxn ang="0">
                <a:pos x="T2" y="T3"/>
              </a:cxn>
              <a:cxn ang="0">
                <a:pos x="T4" y="T5"/>
              </a:cxn>
              <a:cxn ang="0">
                <a:pos x="T6" y="T7"/>
              </a:cxn>
              <a:cxn ang="0">
                <a:pos x="T8" y="T9"/>
              </a:cxn>
            </a:cxnLst>
            <a:rect l="0" t="0" r="r" b="b"/>
            <a:pathLst>
              <a:path w="630" h="2415">
                <a:moveTo>
                  <a:pt x="0" y="0"/>
                </a:moveTo>
                <a:lnTo>
                  <a:pt x="0" y="2415"/>
                </a:lnTo>
                <a:lnTo>
                  <a:pt x="630" y="2415"/>
                </a:lnTo>
                <a:lnTo>
                  <a:pt x="630" y="257"/>
                </a:lnTo>
                <a:lnTo>
                  <a:pt x="0" y="0"/>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8" name="Freeform 11"/>
          <p:cNvSpPr>
            <a:spLocks/>
          </p:cNvSpPr>
          <p:nvPr/>
        </p:nvSpPr>
        <p:spPr bwMode="auto">
          <a:xfrm rot="5400000">
            <a:off x="1273847" y="4926013"/>
            <a:ext cx="1041041" cy="99481"/>
          </a:xfrm>
          <a:custGeom>
            <a:avLst/>
            <a:gdLst>
              <a:gd name="T0" fmla="*/ 508 w 743"/>
              <a:gd name="T1" fmla="*/ 0 h 71"/>
              <a:gd name="T2" fmla="*/ 743 w 743"/>
              <a:gd name="T3" fmla="*/ 71 h 71"/>
              <a:gd name="T4" fmla="*/ 13 w 743"/>
              <a:gd name="T5" fmla="*/ 71 h 71"/>
              <a:gd name="T6" fmla="*/ 0 w 743"/>
              <a:gd name="T7" fmla="*/ 0 h 71"/>
              <a:gd name="T8" fmla="*/ 508 w 743"/>
              <a:gd name="T9" fmla="*/ 0 h 71"/>
            </a:gdLst>
            <a:ahLst/>
            <a:cxnLst>
              <a:cxn ang="0">
                <a:pos x="T0" y="T1"/>
              </a:cxn>
              <a:cxn ang="0">
                <a:pos x="T2" y="T3"/>
              </a:cxn>
              <a:cxn ang="0">
                <a:pos x="T4" y="T5"/>
              </a:cxn>
              <a:cxn ang="0">
                <a:pos x="T6" y="T7"/>
              </a:cxn>
              <a:cxn ang="0">
                <a:pos x="T8" y="T9"/>
              </a:cxn>
            </a:cxnLst>
            <a:rect l="0" t="0" r="r" b="b"/>
            <a:pathLst>
              <a:path w="743" h="71">
                <a:moveTo>
                  <a:pt x="508" y="0"/>
                </a:moveTo>
                <a:lnTo>
                  <a:pt x="743" y="71"/>
                </a:lnTo>
                <a:lnTo>
                  <a:pt x="13" y="71"/>
                </a:lnTo>
                <a:lnTo>
                  <a:pt x="0" y="0"/>
                </a:lnTo>
                <a:lnTo>
                  <a:pt x="508" y="0"/>
                </a:lnTo>
                <a:close/>
              </a:path>
            </a:pathLst>
          </a:custGeom>
          <a:solidFill>
            <a:schemeClr val="bg1">
              <a:lumMod val="5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9" name="Rectangle 12"/>
          <p:cNvSpPr>
            <a:spLocks noChangeArrowheads="1"/>
          </p:cNvSpPr>
          <p:nvPr/>
        </p:nvSpPr>
        <p:spPr bwMode="auto">
          <a:xfrm rot="5400000">
            <a:off x="722503" y="4474148"/>
            <a:ext cx="1022826" cy="1021425"/>
          </a:xfrm>
          <a:prstGeom prst="rect">
            <a:avLst/>
          </a:prstGeom>
          <a:solidFill>
            <a:schemeClr val="bg1">
              <a:lumMod val="6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0" name="Freeform 13"/>
          <p:cNvSpPr>
            <a:spLocks/>
          </p:cNvSpPr>
          <p:nvPr/>
        </p:nvSpPr>
        <p:spPr bwMode="auto">
          <a:xfrm rot="5400000">
            <a:off x="383430" y="1727932"/>
            <a:ext cx="91074" cy="1510419"/>
          </a:xfrm>
          <a:custGeom>
            <a:avLst/>
            <a:gdLst>
              <a:gd name="T0" fmla="*/ 0 w 65"/>
              <a:gd name="T1" fmla="*/ 349 h 1078"/>
              <a:gd name="T2" fmla="*/ 0 w 65"/>
              <a:gd name="T3" fmla="*/ 1078 h 1078"/>
              <a:gd name="T4" fmla="*/ 65 w 65"/>
              <a:gd name="T5" fmla="*/ 729 h 1078"/>
              <a:gd name="T6" fmla="*/ 65 w 65"/>
              <a:gd name="T7" fmla="*/ 0 h 1078"/>
              <a:gd name="T8" fmla="*/ 0 w 65"/>
              <a:gd name="T9" fmla="*/ 349 h 1078"/>
            </a:gdLst>
            <a:ahLst/>
            <a:cxnLst>
              <a:cxn ang="0">
                <a:pos x="T0" y="T1"/>
              </a:cxn>
              <a:cxn ang="0">
                <a:pos x="T2" y="T3"/>
              </a:cxn>
              <a:cxn ang="0">
                <a:pos x="T4" y="T5"/>
              </a:cxn>
              <a:cxn ang="0">
                <a:pos x="T6" y="T7"/>
              </a:cxn>
              <a:cxn ang="0">
                <a:pos x="T8" y="T9"/>
              </a:cxn>
            </a:cxnLst>
            <a:rect l="0" t="0" r="r" b="b"/>
            <a:pathLst>
              <a:path w="65" h="1078">
                <a:moveTo>
                  <a:pt x="0" y="349"/>
                </a:moveTo>
                <a:lnTo>
                  <a:pt x="0" y="1078"/>
                </a:lnTo>
                <a:lnTo>
                  <a:pt x="65" y="729"/>
                </a:lnTo>
                <a:lnTo>
                  <a:pt x="65" y="0"/>
                </a:lnTo>
                <a:lnTo>
                  <a:pt x="0" y="349"/>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1" name="Freeform 14"/>
          <p:cNvSpPr>
            <a:spLocks/>
          </p:cNvSpPr>
          <p:nvPr/>
        </p:nvSpPr>
        <p:spPr bwMode="auto">
          <a:xfrm rot="5400000">
            <a:off x="383430" y="1727931"/>
            <a:ext cx="1112498" cy="488995"/>
          </a:xfrm>
          <a:custGeom>
            <a:avLst/>
            <a:gdLst>
              <a:gd name="T0" fmla="*/ 794 w 794"/>
              <a:gd name="T1" fmla="*/ 0 h 349"/>
              <a:gd name="T2" fmla="*/ 729 w 794"/>
              <a:gd name="T3" fmla="*/ 349 h 349"/>
              <a:gd name="T4" fmla="*/ 0 w 794"/>
              <a:gd name="T5" fmla="*/ 349 h 349"/>
              <a:gd name="T6" fmla="*/ 214 w 794"/>
              <a:gd name="T7" fmla="*/ 0 h 349"/>
              <a:gd name="T8" fmla="*/ 794 w 794"/>
              <a:gd name="T9" fmla="*/ 0 h 349"/>
            </a:gdLst>
            <a:ahLst/>
            <a:cxnLst>
              <a:cxn ang="0">
                <a:pos x="T0" y="T1"/>
              </a:cxn>
              <a:cxn ang="0">
                <a:pos x="T2" y="T3"/>
              </a:cxn>
              <a:cxn ang="0">
                <a:pos x="T4" y="T5"/>
              </a:cxn>
              <a:cxn ang="0">
                <a:pos x="T6" y="T7"/>
              </a:cxn>
              <a:cxn ang="0">
                <a:pos x="T8" y="T9"/>
              </a:cxn>
            </a:cxnLst>
            <a:rect l="0" t="0" r="r" b="b"/>
            <a:pathLst>
              <a:path w="794" h="349">
                <a:moveTo>
                  <a:pt x="794" y="0"/>
                </a:moveTo>
                <a:lnTo>
                  <a:pt x="729" y="349"/>
                </a:lnTo>
                <a:lnTo>
                  <a:pt x="0" y="349"/>
                </a:lnTo>
                <a:lnTo>
                  <a:pt x="214" y="0"/>
                </a:lnTo>
                <a:lnTo>
                  <a:pt x="794" y="0"/>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2" name="Rectangle 15"/>
          <p:cNvSpPr>
            <a:spLocks noChangeArrowheads="1"/>
          </p:cNvSpPr>
          <p:nvPr/>
        </p:nvSpPr>
        <p:spPr bwMode="auto">
          <a:xfrm rot="5400000">
            <a:off x="-326244" y="1416179"/>
            <a:ext cx="1021425" cy="1021425"/>
          </a:xfrm>
          <a:prstGeom prst="rect">
            <a:avLst/>
          </a:prstGeom>
          <a:solidFill>
            <a:schemeClr val="accent1">
              <a:lumMod val="60000"/>
              <a:lumOff val="4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3" name="Freeform 16"/>
          <p:cNvSpPr>
            <a:spLocks/>
          </p:cNvSpPr>
          <p:nvPr/>
        </p:nvSpPr>
        <p:spPr bwMode="auto">
          <a:xfrm rot="5400000">
            <a:off x="712695" y="2788587"/>
            <a:ext cx="1020023" cy="362893"/>
          </a:xfrm>
          <a:custGeom>
            <a:avLst/>
            <a:gdLst>
              <a:gd name="T0" fmla="*/ 728 w 728"/>
              <a:gd name="T1" fmla="*/ 0 h 259"/>
              <a:gd name="T2" fmla="*/ 728 w 728"/>
              <a:gd name="T3" fmla="*/ 259 h 259"/>
              <a:gd name="T4" fmla="*/ 0 w 728"/>
              <a:gd name="T5" fmla="*/ 259 h 259"/>
              <a:gd name="T6" fmla="*/ 47 w 728"/>
              <a:gd name="T7" fmla="*/ 0 h 259"/>
              <a:gd name="T8" fmla="*/ 728 w 728"/>
              <a:gd name="T9" fmla="*/ 0 h 259"/>
            </a:gdLst>
            <a:ahLst/>
            <a:cxnLst>
              <a:cxn ang="0">
                <a:pos x="T0" y="T1"/>
              </a:cxn>
              <a:cxn ang="0">
                <a:pos x="T2" y="T3"/>
              </a:cxn>
              <a:cxn ang="0">
                <a:pos x="T4" y="T5"/>
              </a:cxn>
              <a:cxn ang="0">
                <a:pos x="T6" y="T7"/>
              </a:cxn>
              <a:cxn ang="0">
                <a:pos x="T8" y="T9"/>
              </a:cxn>
            </a:cxnLst>
            <a:rect l="0" t="0" r="r" b="b"/>
            <a:pathLst>
              <a:path w="728" h="259">
                <a:moveTo>
                  <a:pt x="728" y="0"/>
                </a:moveTo>
                <a:lnTo>
                  <a:pt x="728" y="259"/>
                </a:lnTo>
                <a:lnTo>
                  <a:pt x="0" y="259"/>
                </a:lnTo>
                <a:lnTo>
                  <a:pt x="47" y="0"/>
                </a:lnTo>
                <a:lnTo>
                  <a:pt x="728" y="0"/>
                </a:lnTo>
                <a:close/>
              </a:path>
            </a:pathLst>
          </a:custGeom>
          <a:solidFill>
            <a:schemeClr val="accent2">
              <a:lumMod val="7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4" name="Rectangle 17"/>
          <p:cNvSpPr>
            <a:spLocks noChangeArrowheads="1"/>
          </p:cNvSpPr>
          <p:nvPr/>
        </p:nvSpPr>
        <p:spPr bwMode="auto">
          <a:xfrm rot="5400000">
            <a:off x="19136" y="2460723"/>
            <a:ext cx="1022826" cy="1021425"/>
          </a:xfrm>
          <a:prstGeom prst="rect">
            <a:avLst/>
          </a:prstGeom>
          <a:solidFill>
            <a:schemeClr val="accent2">
              <a:lumMod val="60000"/>
              <a:lumOff val="4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5" name="Freeform 18"/>
          <p:cNvSpPr>
            <a:spLocks/>
          </p:cNvSpPr>
          <p:nvPr/>
        </p:nvSpPr>
        <p:spPr bwMode="auto">
          <a:xfrm rot="5400000">
            <a:off x="997825" y="3875165"/>
            <a:ext cx="1021425" cy="231187"/>
          </a:xfrm>
          <a:custGeom>
            <a:avLst/>
            <a:gdLst>
              <a:gd name="T0" fmla="*/ 696 w 729"/>
              <a:gd name="T1" fmla="*/ 0 h 165"/>
              <a:gd name="T2" fmla="*/ 729 w 729"/>
              <a:gd name="T3" fmla="*/ 165 h 165"/>
              <a:gd name="T4" fmla="*/ 0 w 729"/>
              <a:gd name="T5" fmla="*/ 165 h 165"/>
              <a:gd name="T6" fmla="*/ 0 w 729"/>
              <a:gd name="T7" fmla="*/ 0 h 165"/>
              <a:gd name="T8" fmla="*/ 696 w 729"/>
              <a:gd name="T9" fmla="*/ 0 h 165"/>
            </a:gdLst>
            <a:ahLst/>
            <a:cxnLst>
              <a:cxn ang="0">
                <a:pos x="T0" y="T1"/>
              </a:cxn>
              <a:cxn ang="0">
                <a:pos x="T2" y="T3"/>
              </a:cxn>
              <a:cxn ang="0">
                <a:pos x="T4" y="T5"/>
              </a:cxn>
              <a:cxn ang="0">
                <a:pos x="T6" y="T7"/>
              </a:cxn>
              <a:cxn ang="0">
                <a:pos x="T8" y="T9"/>
              </a:cxn>
            </a:cxnLst>
            <a:rect l="0" t="0" r="r" b="b"/>
            <a:pathLst>
              <a:path w="729" h="165">
                <a:moveTo>
                  <a:pt x="696" y="0"/>
                </a:moveTo>
                <a:lnTo>
                  <a:pt x="729" y="165"/>
                </a:lnTo>
                <a:lnTo>
                  <a:pt x="0" y="165"/>
                </a:lnTo>
                <a:lnTo>
                  <a:pt x="0" y="0"/>
                </a:lnTo>
                <a:lnTo>
                  <a:pt x="696" y="0"/>
                </a:lnTo>
                <a:close/>
              </a:path>
            </a:pathLst>
          </a:custGeom>
          <a:solidFill>
            <a:schemeClr val="bg1">
              <a:lumMod val="7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6" name="Rectangle 19"/>
          <p:cNvSpPr>
            <a:spLocks noChangeArrowheads="1"/>
          </p:cNvSpPr>
          <p:nvPr/>
        </p:nvSpPr>
        <p:spPr bwMode="auto">
          <a:xfrm rot="5400000">
            <a:off x="371519" y="3480046"/>
            <a:ext cx="1021425" cy="1021425"/>
          </a:xfrm>
          <a:prstGeom prst="rect">
            <a:avLst/>
          </a:pr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7" name="Oval 85"/>
          <p:cNvSpPr/>
          <p:nvPr/>
        </p:nvSpPr>
        <p:spPr>
          <a:xfrm>
            <a:off x="3582541" y="1640086"/>
            <a:ext cx="957279" cy="957279"/>
          </a:xfrm>
          <a:prstGeom prst="ellipse">
            <a:avLst/>
          </a:prstGeom>
          <a:solidFill>
            <a:schemeClr val="bg1"/>
          </a:solidFill>
          <a:ln w="920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8" name="Oval 89"/>
          <p:cNvSpPr/>
          <p:nvPr/>
        </p:nvSpPr>
        <p:spPr>
          <a:xfrm>
            <a:off x="2974968" y="2542051"/>
            <a:ext cx="957279" cy="957279"/>
          </a:xfrm>
          <a:prstGeom prst="ellipse">
            <a:avLst/>
          </a:prstGeom>
          <a:solidFill>
            <a:schemeClr val="bg1"/>
          </a:solidFill>
          <a:ln w="92075">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9" name="Oval 94"/>
          <p:cNvSpPr/>
          <p:nvPr/>
        </p:nvSpPr>
        <p:spPr>
          <a:xfrm>
            <a:off x="3850300" y="3499330"/>
            <a:ext cx="1038576" cy="1038576"/>
          </a:xfrm>
          <a:prstGeom prst="ellipse">
            <a:avLst/>
          </a:prstGeom>
          <a:solidFill>
            <a:schemeClr val="bg1"/>
          </a:solidFill>
          <a:ln w="920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0" name="Oval 95"/>
          <p:cNvSpPr/>
          <p:nvPr/>
        </p:nvSpPr>
        <p:spPr>
          <a:xfrm>
            <a:off x="3629064" y="4425483"/>
            <a:ext cx="957279" cy="957279"/>
          </a:xfrm>
          <a:prstGeom prst="ellipse">
            <a:avLst/>
          </a:prstGeom>
          <a:solidFill>
            <a:schemeClr val="bg1"/>
          </a:solidFill>
          <a:ln w="92075">
            <a:solidFill>
              <a:srgbClr val="A6A6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8" name="TextBox 197"/>
          <p:cNvSpPr txBox="1"/>
          <p:nvPr/>
        </p:nvSpPr>
        <p:spPr>
          <a:xfrm>
            <a:off x="1297067" y="1799765"/>
            <a:ext cx="1483998" cy="646331"/>
          </a:xfrm>
          <a:prstGeom prst="rect">
            <a:avLst/>
          </a:prstGeom>
          <a:noFill/>
        </p:spPr>
        <p:txBody>
          <a:bodyPr wrap="square" rtlCol="0">
            <a:spAutoFit/>
          </a:bodyPr>
          <a:lstStyle/>
          <a:p>
            <a:r>
              <a:rPr lang="zh-CN" altLang="en-US" b="1" dirty="0">
                <a:solidFill>
                  <a:schemeClr val="bg1"/>
                </a:solidFill>
                <a:latin typeface="黑体" panose="02010609060101010101" pitchFamily="49" charset="-122"/>
                <a:ea typeface="黑体" panose="02010609060101010101" pitchFamily="49" charset="-122"/>
              </a:rPr>
              <a:t>碎片化</a:t>
            </a:r>
          </a:p>
          <a:p>
            <a:r>
              <a:rPr lang="zh-CN" altLang="en-US" b="1" dirty="0">
                <a:solidFill>
                  <a:schemeClr val="bg1"/>
                </a:solidFill>
                <a:latin typeface="黑体" panose="02010609060101010101" pitchFamily="49" charset="-122"/>
                <a:ea typeface="黑体" panose="02010609060101010101" pitchFamily="49" charset="-122"/>
              </a:rPr>
              <a:t>进阶学习</a:t>
            </a:r>
          </a:p>
        </p:txBody>
      </p:sp>
      <p:sp>
        <p:nvSpPr>
          <p:cNvPr id="70" name="TextBox 197"/>
          <p:cNvSpPr txBox="1"/>
          <p:nvPr/>
        </p:nvSpPr>
        <p:spPr>
          <a:xfrm>
            <a:off x="1462145" y="2704923"/>
            <a:ext cx="1899637" cy="584775"/>
          </a:xfrm>
          <a:prstGeom prst="rect">
            <a:avLst/>
          </a:prstGeom>
          <a:noFill/>
        </p:spPr>
        <p:txBody>
          <a:bodyPr wrap="square" rtlCol="0">
            <a:spAutoFit/>
          </a:bodyPr>
          <a:lstStyle/>
          <a:p>
            <a:r>
              <a:rPr lang="zh-CN" altLang="en-US" sz="1600" b="1" dirty="0">
                <a:solidFill>
                  <a:schemeClr val="bg1"/>
                </a:solidFill>
                <a:latin typeface="黑体" panose="02010609060101010101" pitchFamily="49" charset="-122"/>
                <a:ea typeface="黑体" panose="02010609060101010101" pitchFamily="49" charset="-122"/>
              </a:rPr>
              <a:t>灵活个性化自学</a:t>
            </a:r>
          </a:p>
          <a:p>
            <a:r>
              <a:rPr lang="en-US" altLang="zh-CN" sz="1600" b="1" dirty="0">
                <a:solidFill>
                  <a:schemeClr val="bg1"/>
                </a:solidFill>
                <a:latin typeface="黑体" panose="02010609060101010101" pitchFamily="49" charset="-122"/>
                <a:ea typeface="黑体" panose="02010609060101010101" pitchFamily="49" charset="-122"/>
              </a:rPr>
              <a:t>+ </a:t>
            </a:r>
            <a:r>
              <a:rPr lang="zh-CN" altLang="en-US" sz="1600" b="1" dirty="0">
                <a:solidFill>
                  <a:schemeClr val="bg1"/>
                </a:solidFill>
                <a:latin typeface="黑体" panose="02010609060101010101" pitchFamily="49" charset="-122"/>
                <a:ea typeface="黑体" panose="02010609060101010101" pitchFamily="49" charset="-122"/>
              </a:rPr>
              <a:t>教师导学</a:t>
            </a:r>
          </a:p>
        </p:txBody>
      </p:sp>
      <p:sp>
        <p:nvSpPr>
          <p:cNvPr id="71" name="TextBox 197"/>
          <p:cNvSpPr txBox="1"/>
          <p:nvPr/>
        </p:nvSpPr>
        <p:spPr>
          <a:xfrm>
            <a:off x="1666233" y="3671888"/>
            <a:ext cx="1899637" cy="646331"/>
          </a:xfrm>
          <a:prstGeom prst="rect">
            <a:avLst/>
          </a:prstGeom>
          <a:noFill/>
        </p:spPr>
        <p:txBody>
          <a:bodyPr wrap="square" rtlCol="0">
            <a:spAutoFit/>
          </a:bodyPr>
          <a:lstStyle/>
          <a:p>
            <a:r>
              <a:rPr lang="zh-CN" altLang="en-US" b="1" dirty="0">
                <a:solidFill>
                  <a:schemeClr val="bg1"/>
                </a:solidFill>
                <a:latin typeface="黑体" panose="02010609060101010101" pitchFamily="49" charset="-122"/>
                <a:ea typeface="黑体" panose="02010609060101010101" pitchFamily="49" charset="-122"/>
              </a:rPr>
              <a:t>注重用户体验</a:t>
            </a:r>
          </a:p>
          <a:p>
            <a:r>
              <a:rPr lang="zh-CN" altLang="en-US" b="1" dirty="0">
                <a:solidFill>
                  <a:schemeClr val="bg1"/>
                </a:solidFill>
                <a:latin typeface="黑体" panose="02010609060101010101" pitchFamily="49" charset="-122"/>
                <a:ea typeface="黑体" panose="02010609060101010101" pitchFamily="49" charset="-122"/>
              </a:rPr>
              <a:t>与学习交互</a:t>
            </a:r>
          </a:p>
        </p:txBody>
      </p:sp>
      <p:sp>
        <p:nvSpPr>
          <p:cNvPr id="72" name="TextBox 197"/>
          <p:cNvSpPr txBox="1"/>
          <p:nvPr/>
        </p:nvSpPr>
        <p:spPr>
          <a:xfrm>
            <a:off x="1838409" y="4627792"/>
            <a:ext cx="1899637" cy="646331"/>
          </a:xfrm>
          <a:prstGeom prst="rect">
            <a:avLst/>
          </a:prstGeom>
          <a:noFill/>
        </p:spPr>
        <p:txBody>
          <a:bodyPr wrap="square" rtlCol="0">
            <a:spAutoFit/>
          </a:bodyPr>
          <a:lstStyle/>
          <a:p>
            <a:r>
              <a:rPr lang="zh-CN" altLang="en-US" b="1" dirty="0">
                <a:solidFill>
                  <a:schemeClr val="bg1"/>
                </a:solidFill>
                <a:latin typeface="黑体" panose="02010609060101010101" pitchFamily="49" charset="-122"/>
                <a:ea typeface="黑体" panose="02010609060101010101" pitchFamily="49" charset="-122"/>
              </a:rPr>
              <a:t>学习全过程记录</a:t>
            </a:r>
          </a:p>
          <a:p>
            <a:r>
              <a:rPr lang="en-US" altLang="zh-CN" b="1" dirty="0">
                <a:solidFill>
                  <a:schemeClr val="bg1"/>
                </a:solidFill>
                <a:latin typeface="黑体" panose="02010609060101010101" pitchFamily="49" charset="-122"/>
                <a:ea typeface="黑体" panose="02010609060101010101" pitchFamily="49" charset="-122"/>
              </a:rPr>
              <a:t>+</a:t>
            </a:r>
            <a:r>
              <a:rPr lang="zh-CN" altLang="en-US" b="1" dirty="0">
                <a:solidFill>
                  <a:schemeClr val="bg1"/>
                </a:solidFill>
                <a:latin typeface="黑体" panose="02010609060101010101" pitchFamily="49" charset="-122"/>
                <a:ea typeface="黑体" panose="02010609060101010101" pitchFamily="49" charset="-122"/>
              </a:rPr>
              <a:t>学习进度分析</a:t>
            </a: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52447" y="1703141"/>
            <a:ext cx="820033" cy="820033"/>
          </a:xfrm>
          <a:prstGeom prst="rect">
            <a:avLst/>
          </a:prstGeom>
        </p:spPr>
      </p:pic>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48807" y="2736229"/>
            <a:ext cx="609600" cy="609600"/>
          </a:xfrm>
          <a:prstGeom prst="rect">
            <a:avLst/>
          </a:prstGeom>
        </p:spPr>
      </p:pic>
      <p:pic>
        <p:nvPicPr>
          <p:cNvPr id="73" name="图片 7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74079" y="3713062"/>
            <a:ext cx="629749" cy="629749"/>
          </a:xfrm>
          <a:prstGeom prst="rect">
            <a:avLst/>
          </a:prstGeom>
        </p:spPr>
      </p:pic>
      <p:pic>
        <p:nvPicPr>
          <p:cNvPr id="74" name="图片 7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60175" y="4604882"/>
            <a:ext cx="609600" cy="609600"/>
          </a:xfrm>
          <a:prstGeom prst="rect">
            <a:avLst/>
          </a:prstGeom>
        </p:spPr>
      </p:pic>
      <p:pic>
        <p:nvPicPr>
          <p:cNvPr id="75" name="内容占位符 6"/>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4878785" y="1183864"/>
            <a:ext cx="3165020" cy="1577128"/>
          </a:xfrm>
          <a:prstGeom prst="rect">
            <a:avLst/>
          </a:prstGeom>
        </p:spPr>
      </p:pic>
      <p:pic>
        <p:nvPicPr>
          <p:cNvPr id="77" name="图片 76"/>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6547779" y="2307674"/>
            <a:ext cx="2554732" cy="1379271"/>
          </a:xfrm>
          <a:prstGeom prst="rect">
            <a:avLst/>
          </a:prstGeom>
        </p:spPr>
      </p:pic>
      <p:pic>
        <p:nvPicPr>
          <p:cNvPr id="78" name="图片 77"/>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4914793" y="3068303"/>
            <a:ext cx="2610462" cy="1465227"/>
          </a:xfrm>
          <a:prstGeom prst="rect">
            <a:avLst/>
          </a:prstGeom>
        </p:spPr>
      </p:pic>
      <p:pic>
        <p:nvPicPr>
          <p:cNvPr id="76" name="图片 75"/>
          <p:cNvPicPr>
            <a:picLocks noChangeAspect="1"/>
          </p:cNvPicPr>
          <p:nvPr/>
        </p:nvPicPr>
        <p:blipFill rotWithShape="1">
          <a:blip r:embed="rId9" cstate="email">
            <a:extLst>
              <a:ext uri="{28A0092B-C50C-407E-A947-70E740481C1C}">
                <a14:useLocalDpi xmlns:a14="http://schemas.microsoft.com/office/drawing/2010/main"/>
              </a:ext>
            </a:extLst>
          </a:blip>
          <a:srcRect/>
          <a:stretch/>
        </p:blipFill>
        <p:spPr>
          <a:xfrm>
            <a:off x="5720492" y="3638963"/>
            <a:ext cx="3197736" cy="1905519"/>
          </a:xfrm>
          <a:prstGeom prst="rect">
            <a:avLst/>
          </a:prstGeom>
        </p:spPr>
      </p:pic>
      <p:sp>
        <p:nvSpPr>
          <p:cNvPr id="79" name="灯片编号占位符 3"/>
          <p:cNvSpPr txBox="1">
            <a:spLocks/>
          </p:cNvSpPr>
          <p:nvPr/>
        </p:nvSpPr>
        <p:spPr>
          <a:xfrm>
            <a:off x="8824913" y="5297488"/>
            <a:ext cx="319087" cy="303212"/>
          </a:xfrm>
          <a:prstGeom prst="rect">
            <a:avLst/>
          </a:prstGeom>
        </p:spPr>
        <p:txBody>
          <a:bodyPr vert="horz" lIns="91440" tIns="45720" rIns="91440" bIns="45720" rtlCol="0" anchor="ctr"/>
          <a:lstStyle>
            <a:defPPr>
              <a:defRPr lang="zh-CN"/>
            </a:defPPr>
            <a:lvl1pPr algn="r" rtl="0" fontAlgn="base">
              <a:spcBef>
                <a:spcPct val="0"/>
              </a:spcBef>
              <a:spcAft>
                <a:spcPct val="0"/>
              </a:spcAft>
              <a:defRPr sz="900" kern="1200">
                <a:solidFill>
                  <a:schemeClr val="tx1">
                    <a:tint val="75000"/>
                  </a:schemeClr>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fld id="{19701F68-65C3-4783-B9A8-1225719AEFE2}" type="slidenum">
              <a:rPr lang="zh-CN" altLang="en-US" smtClean="0"/>
              <a:pPr/>
              <a:t>24</a:t>
            </a:fld>
            <a:endParaRPr lang="zh-CN" altLang="en-US" dirty="0"/>
          </a:p>
        </p:txBody>
      </p:sp>
    </p:spTree>
    <p:extLst>
      <p:ext uri="{BB962C8B-B14F-4D97-AF65-F5344CB8AC3E}">
        <p14:creationId xmlns:p14="http://schemas.microsoft.com/office/powerpoint/2010/main" val="11274458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610185" y="2056963"/>
            <a:ext cx="7500588" cy="3561222"/>
            <a:chOff x="1095608" y="1973179"/>
            <a:chExt cx="10000784" cy="4748296"/>
          </a:xfrm>
        </p:grpSpPr>
        <p:grpSp>
          <p:nvGrpSpPr>
            <p:cNvPr id="7" name="组合 6"/>
            <p:cNvGrpSpPr/>
            <p:nvPr/>
          </p:nvGrpSpPr>
          <p:grpSpPr>
            <a:xfrm>
              <a:off x="1095608" y="1973179"/>
              <a:ext cx="10000784" cy="4748296"/>
              <a:chOff x="1095608" y="1973179"/>
              <a:chExt cx="10000784" cy="4748296"/>
            </a:xfrm>
          </p:grpSpPr>
          <p:grpSp>
            <p:nvGrpSpPr>
              <p:cNvPr id="9" name="组合 8"/>
              <p:cNvGrpSpPr/>
              <p:nvPr/>
            </p:nvGrpSpPr>
            <p:grpSpPr>
              <a:xfrm>
                <a:off x="1095608" y="1973179"/>
                <a:ext cx="10000784" cy="4748296"/>
                <a:chOff x="511322" y="1008932"/>
                <a:chExt cx="8217949" cy="3901820"/>
              </a:xfrm>
            </p:grpSpPr>
            <p:pic>
              <p:nvPicPr>
                <p:cNvPr id="12" name="图片 11"/>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2671117" y="1008932"/>
                  <a:ext cx="3898359" cy="3901820"/>
                </a:xfrm>
                <a:prstGeom prst="rect">
                  <a:avLst/>
                </a:prstGeom>
              </p:spPr>
            </p:pic>
            <p:grpSp>
              <p:nvGrpSpPr>
                <p:cNvPr id="13" name="组合 12"/>
                <p:cNvGrpSpPr/>
                <p:nvPr/>
              </p:nvGrpSpPr>
              <p:grpSpPr>
                <a:xfrm>
                  <a:off x="511322" y="1553593"/>
                  <a:ext cx="1817899" cy="630580"/>
                  <a:chOff x="2371495" y="3878295"/>
                  <a:chExt cx="2088000" cy="619226"/>
                </a:xfrm>
                <a:effectLst/>
              </p:grpSpPr>
              <p:sp>
                <p:nvSpPr>
                  <p:cNvPr id="44" name="矩形 43"/>
                  <p:cNvSpPr/>
                  <p:nvPr/>
                </p:nvSpPr>
                <p:spPr>
                  <a:xfrm>
                    <a:off x="2371495" y="3878295"/>
                    <a:ext cx="2088000" cy="619226"/>
                  </a:xfrm>
                  <a:prstGeom prst="rect">
                    <a:avLst/>
                  </a:prstGeom>
                  <a:solidFill>
                    <a:srgbClr val="E9C944">
                      <a:lumMod val="75000"/>
                      <a:alpha val="68000"/>
                    </a:srgbClr>
                  </a:solidFill>
                  <a:ln w="12700" cap="flat" cmpd="sng" algn="ctr">
                    <a:noFill/>
                    <a:prstDash val="solid"/>
                    <a:miter lim="800000"/>
                  </a:ln>
                  <a:effectLst/>
                </p:spPr>
              </p:sp>
              <p:sp>
                <p:nvSpPr>
                  <p:cNvPr id="45" name="矩形 44"/>
                  <p:cNvSpPr/>
                  <p:nvPr/>
                </p:nvSpPr>
                <p:spPr>
                  <a:xfrm>
                    <a:off x="2371495" y="3878295"/>
                    <a:ext cx="2088000" cy="619226"/>
                  </a:xfrm>
                  <a:prstGeom prst="rect">
                    <a:avLst/>
                  </a:prstGeom>
                  <a:noFill/>
                  <a:ln>
                    <a:noFill/>
                  </a:ln>
                  <a:effectLst/>
                </p:spPr>
                <p:txBody>
                  <a:bodyPr spcFirstLastPara="0" vert="horz" wrap="square" lIns="117348" tIns="67056" rIns="117348" bIns="67056" numCol="1" spcCol="1270" anchor="ctr" anchorCtr="0">
                    <a:noAutofit/>
                  </a:bodyPr>
                  <a:lstStyle/>
                  <a:p>
                    <a:pPr algn="ctr" defTabSz="733425" fontAlgn="auto">
                      <a:lnSpc>
                        <a:spcPct val="90000"/>
                      </a:lnSpc>
                      <a:spcAft>
                        <a:spcPct val="35000"/>
                      </a:spcAft>
                      <a:defRPr/>
                    </a:pPr>
                    <a:r>
                      <a:rPr lang="zh-CN" altLang="en-US" kern="0" dirty="0">
                        <a:solidFill>
                          <a:prstClr val="white"/>
                        </a:solidFill>
                        <a:latin typeface="微软雅黑" panose="020B0503020204020204" pitchFamily="34" charset="-122"/>
                        <a:ea typeface="微软雅黑"/>
                      </a:rPr>
                      <a:t>网络特征</a:t>
                    </a:r>
                  </a:p>
                </p:txBody>
              </p:sp>
            </p:grpSp>
            <p:grpSp>
              <p:nvGrpSpPr>
                <p:cNvPr id="14" name="组合 13"/>
                <p:cNvGrpSpPr/>
                <p:nvPr/>
              </p:nvGrpSpPr>
              <p:grpSpPr>
                <a:xfrm>
                  <a:off x="511322" y="2324549"/>
                  <a:ext cx="1817899" cy="630580"/>
                  <a:chOff x="9162447" y="3878295"/>
                  <a:chExt cx="2088000" cy="619226"/>
                </a:xfrm>
                <a:effectLst/>
              </p:grpSpPr>
              <p:sp>
                <p:nvSpPr>
                  <p:cNvPr id="42" name="矩形 41"/>
                  <p:cNvSpPr/>
                  <p:nvPr/>
                </p:nvSpPr>
                <p:spPr>
                  <a:xfrm>
                    <a:off x="9162447" y="3878295"/>
                    <a:ext cx="2088000" cy="619226"/>
                  </a:xfrm>
                  <a:prstGeom prst="rect">
                    <a:avLst/>
                  </a:prstGeom>
                  <a:solidFill>
                    <a:srgbClr val="A86ED4">
                      <a:alpha val="79000"/>
                    </a:srgbClr>
                  </a:solidFill>
                  <a:ln w="12700" cap="flat" cmpd="sng" algn="ctr">
                    <a:noFill/>
                    <a:prstDash val="solid"/>
                    <a:miter lim="800000"/>
                  </a:ln>
                  <a:effectLst/>
                </p:spPr>
              </p:sp>
              <p:sp>
                <p:nvSpPr>
                  <p:cNvPr id="43" name="矩形 42"/>
                  <p:cNvSpPr/>
                  <p:nvPr/>
                </p:nvSpPr>
                <p:spPr>
                  <a:xfrm>
                    <a:off x="9162447" y="3878295"/>
                    <a:ext cx="2088000" cy="619226"/>
                  </a:xfrm>
                  <a:prstGeom prst="rect">
                    <a:avLst/>
                  </a:prstGeom>
                  <a:noFill/>
                  <a:ln>
                    <a:noFill/>
                  </a:ln>
                  <a:effectLst/>
                </p:spPr>
                <p:txBody>
                  <a:bodyPr spcFirstLastPara="0" vert="horz" wrap="square" lIns="117348" tIns="67056" rIns="117348" bIns="67056" numCol="1" spcCol="1270" anchor="ctr" anchorCtr="0">
                    <a:noAutofit/>
                  </a:bodyPr>
                  <a:lstStyle/>
                  <a:p>
                    <a:pPr algn="ctr" defTabSz="733425" fontAlgn="auto">
                      <a:lnSpc>
                        <a:spcPct val="90000"/>
                      </a:lnSpc>
                      <a:spcAft>
                        <a:spcPct val="35000"/>
                      </a:spcAft>
                      <a:defRPr/>
                    </a:pPr>
                    <a:r>
                      <a:rPr lang="zh-CN" altLang="en-US" kern="0" dirty="0">
                        <a:solidFill>
                          <a:prstClr val="white"/>
                        </a:solidFill>
                        <a:latin typeface="微软雅黑" panose="020B0503020204020204" pitchFamily="34" charset="-122"/>
                        <a:ea typeface="微软雅黑"/>
                      </a:rPr>
                      <a:t>学习行为</a:t>
                    </a:r>
                  </a:p>
                </p:txBody>
              </p:sp>
            </p:grpSp>
            <p:grpSp>
              <p:nvGrpSpPr>
                <p:cNvPr id="15" name="组合 14"/>
                <p:cNvGrpSpPr/>
                <p:nvPr/>
              </p:nvGrpSpPr>
              <p:grpSpPr>
                <a:xfrm>
                  <a:off x="6911372" y="1553593"/>
                  <a:ext cx="1817899" cy="630580"/>
                  <a:chOff x="9162447" y="3878295"/>
                  <a:chExt cx="2088000" cy="619226"/>
                </a:xfrm>
                <a:effectLst/>
              </p:grpSpPr>
              <p:sp>
                <p:nvSpPr>
                  <p:cNvPr id="40" name="矩形 39"/>
                  <p:cNvSpPr/>
                  <p:nvPr/>
                </p:nvSpPr>
                <p:spPr>
                  <a:xfrm>
                    <a:off x="9162447" y="3878295"/>
                    <a:ext cx="2088000" cy="619226"/>
                  </a:xfrm>
                  <a:prstGeom prst="rect">
                    <a:avLst/>
                  </a:prstGeom>
                  <a:solidFill>
                    <a:srgbClr val="FB7545">
                      <a:alpha val="71000"/>
                    </a:srgbClr>
                  </a:solidFill>
                  <a:ln w="12700" cap="flat" cmpd="sng" algn="ctr">
                    <a:noFill/>
                    <a:prstDash val="solid"/>
                    <a:miter lim="800000"/>
                  </a:ln>
                  <a:effectLst/>
                </p:spPr>
              </p:sp>
              <p:sp>
                <p:nvSpPr>
                  <p:cNvPr id="41" name="矩形 40"/>
                  <p:cNvSpPr/>
                  <p:nvPr/>
                </p:nvSpPr>
                <p:spPr>
                  <a:xfrm>
                    <a:off x="9162447" y="3878295"/>
                    <a:ext cx="2088000" cy="619226"/>
                  </a:xfrm>
                  <a:prstGeom prst="rect">
                    <a:avLst/>
                  </a:prstGeom>
                  <a:noFill/>
                  <a:ln>
                    <a:noFill/>
                  </a:ln>
                  <a:effectLst/>
                </p:spPr>
                <p:txBody>
                  <a:bodyPr spcFirstLastPara="0" vert="horz" wrap="square" lIns="117348" tIns="67056" rIns="117348" bIns="67056" numCol="1" spcCol="1270" anchor="ctr" anchorCtr="0">
                    <a:noAutofit/>
                  </a:bodyPr>
                  <a:lstStyle/>
                  <a:p>
                    <a:pPr algn="ctr" defTabSz="733425" fontAlgn="auto">
                      <a:lnSpc>
                        <a:spcPct val="90000"/>
                      </a:lnSpc>
                      <a:spcAft>
                        <a:spcPct val="35000"/>
                      </a:spcAft>
                      <a:defRPr/>
                    </a:pPr>
                    <a:r>
                      <a:rPr lang="zh-CN" altLang="en-US" kern="0" dirty="0">
                        <a:solidFill>
                          <a:prstClr val="white"/>
                        </a:solidFill>
                        <a:latin typeface="微软雅黑" panose="020B0503020204020204" pitchFamily="34" charset="-122"/>
                        <a:ea typeface="微软雅黑"/>
                      </a:rPr>
                      <a:t>社交行为</a:t>
                    </a:r>
                  </a:p>
                </p:txBody>
              </p:sp>
            </p:grpSp>
            <p:grpSp>
              <p:nvGrpSpPr>
                <p:cNvPr id="16" name="组合 15"/>
                <p:cNvGrpSpPr/>
                <p:nvPr/>
              </p:nvGrpSpPr>
              <p:grpSpPr>
                <a:xfrm>
                  <a:off x="6911372" y="2324550"/>
                  <a:ext cx="1817899" cy="630580"/>
                  <a:chOff x="9162447" y="3878295"/>
                  <a:chExt cx="2088000" cy="619226"/>
                </a:xfrm>
                <a:effectLst/>
              </p:grpSpPr>
              <p:sp>
                <p:nvSpPr>
                  <p:cNvPr id="38" name="矩形 37"/>
                  <p:cNvSpPr/>
                  <p:nvPr/>
                </p:nvSpPr>
                <p:spPr>
                  <a:xfrm>
                    <a:off x="9162447" y="3878295"/>
                    <a:ext cx="2088000" cy="619226"/>
                  </a:xfrm>
                  <a:prstGeom prst="rect">
                    <a:avLst/>
                  </a:prstGeom>
                  <a:solidFill>
                    <a:srgbClr val="90D049">
                      <a:alpha val="75000"/>
                    </a:srgbClr>
                  </a:solidFill>
                  <a:ln w="12700" cap="flat" cmpd="sng" algn="ctr">
                    <a:noFill/>
                    <a:prstDash val="solid"/>
                    <a:miter lim="800000"/>
                  </a:ln>
                  <a:effectLst/>
                </p:spPr>
              </p:sp>
              <p:sp>
                <p:nvSpPr>
                  <p:cNvPr id="39" name="矩形 38"/>
                  <p:cNvSpPr/>
                  <p:nvPr/>
                </p:nvSpPr>
                <p:spPr>
                  <a:xfrm>
                    <a:off x="9162447" y="3878295"/>
                    <a:ext cx="2088000" cy="619226"/>
                  </a:xfrm>
                  <a:prstGeom prst="rect">
                    <a:avLst/>
                  </a:prstGeom>
                  <a:noFill/>
                  <a:ln>
                    <a:noFill/>
                  </a:ln>
                  <a:effectLst/>
                </p:spPr>
                <p:txBody>
                  <a:bodyPr spcFirstLastPara="0" vert="horz" wrap="square" lIns="117348" tIns="67056" rIns="117348" bIns="67056" numCol="1" spcCol="1270" anchor="ctr" anchorCtr="0">
                    <a:noAutofit/>
                  </a:bodyPr>
                  <a:lstStyle/>
                  <a:p>
                    <a:pPr algn="ctr" defTabSz="733425" fontAlgn="auto">
                      <a:lnSpc>
                        <a:spcPct val="90000"/>
                      </a:lnSpc>
                      <a:spcAft>
                        <a:spcPct val="35000"/>
                      </a:spcAft>
                      <a:defRPr/>
                    </a:pPr>
                    <a:r>
                      <a:rPr lang="zh-CN" altLang="en-US" kern="0" dirty="0">
                        <a:solidFill>
                          <a:prstClr val="white"/>
                        </a:solidFill>
                        <a:latin typeface="微软雅黑" panose="020B0503020204020204" pitchFamily="34" charset="-122"/>
                        <a:ea typeface="微软雅黑"/>
                      </a:rPr>
                      <a:t>跨屏多端</a:t>
                    </a:r>
                  </a:p>
                </p:txBody>
              </p:sp>
            </p:grpSp>
            <p:grpSp>
              <p:nvGrpSpPr>
                <p:cNvPr id="17" name="组合 16"/>
                <p:cNvGrpSpPr/>
                <p:nvPr/>
              </p:nvGrpSpPr>
              <p:grpSpPr>
                <a:xfrm>
                  <a:off x="511322" y="3095505"/>
                  <a:ext cx="1817899" cy="630580"/>
                  <a:chOff x="9162447" y="3878295"/>
                  <a:chExt cx="2088000" cy="619226"/>
                </a:xfrm>
                <a:effectLst/>
              </p:grpSpPr>
              <p:sp>
                <p:nvSpPr>
                  <p:cNvPr id="36" name="矩形 35"/>
                  <p:cNvSpPr/>
                  <p:nvPr/>
                </p:nvSpPr>
                <p:spPr>
                  <a:xfrm>
                    <a:off x="9162447" y="3878295"/>
                    <a:ext cx="2088000" cy="619226"/>
                  </a:xfrm>
                  <a:prstGeom prst="rect">
                    <a:avLst/>
                  </a:prstGeom>
                  <a:solidFill>
                    <a:srgbClr val="19C0B4">
                      <a:alpha val="90000"/>
                    </a:srgbClr>
                  </a:solidFill>
                  <a:ln w="12700" cap="flat" cmpd="sng" algn="ctr">
                    <a:noFill/>
                    <a:prstDash val="solid"/>
                    <a:miter lim="800000"/>
                  </a:ln>
                  <a:effectLst/>
                </p:spPr>
              </p:sp>
              <p:sp>
                <p:nvSpPr>
                  <p:cNvPr id="37" name="矩形 36"/>
                  <p:cNvSpPr/>
                  <p:nvPr/>
                </p:nvSpPr>
                <p:spPr>
                  <a:xfrm>
                    <a:off x="9162447" y="3878295"/>
                    <a:ext cx="2088000" cy="619226"/>
                  </a:xfrm>
                  <a:prstGeom prst="rect">
                    <a:avLst/>
                  </a:prstGeom>
                  <a:noFill/>
                  <a:ln>
                    <a:noFill/>
                  </a:ln>
                  <a:effectLst/>
                </p:spPr>
                <p:txBody>
                  <a:bodyPr spcFirstLastPara="0" vert="horz" wrap="square" lIns="117348" tIns="67056" rIns="117348" bIns="67056" numCol="1" spcCol="1270" anchor="ctr" anchorCtr="0">
                    <a:noAutofit/>
                  </a:bodyPr>
                  <a:lstStyle/>
                  <a:p>
                    <a:pPr algn="ctr" defTabSz="733425" fontAlgn="auto">
                      <a:lnSpc>
                        <a:spcPct val="90000"/>
                      </a:lnSpc>
                      <a:spcAft>
                        <a:spcPct val="35000"/>
                      </a:spcAft>
                      <a:defRPr/>
                    </a:pPr>
                    <a:r>
                      <a:rPr lang="zh-CN" altLang="en-US" kern="0" dirty="0">
                        <a:solidFill>
                          <a:prstClr val="white"/>
                        </a:solidFill>
                        <a:latin typeface="微软雅黑" panose="020B0503020204020204" pitchFamily="34" charset="-122"/>
                        <a:ea typeface="微软雅黑"/>
                      </a:rPr>
                      <a:t>人群跟踪</a:t>
                    </a:r>
                  </a:p>
                </p:txBody>
              </p:sp>
            </p:grpSp>
            <p:grpSp>
              <p:nvGrpSpPr>
                <p:cNvPr id="18" name="组合 17"/>
                <p:cNvGrpSpPr/>
                <p:nvPr/>
              </p:nvGrpSpPr>
              <p:grpSpPr>
                <a:xfrm>
                  <a:off x="6911372" y="3095506"/>
                  <a:ext cx="1817899" cy="630580"/>
                  <a:chOff x="9162447" y="3878295"/>
                  <a:chExt cx="2088000" cy="619226"/>
                </a:xfrm>
                <a:effectLst/>
              </p:grpSpPr>
              <p:sp>
                <p:nvSpPr>
                  <p:cNvPr id="34" name="矩形 33"/>
                  <p:cNvSpPr/>
                  <p:nvPr/>
                </p:nvSpPr>
                <p:spPr>
                  <a:xfrm>
                    <a:off x="9162447" y="3878295"/>
                    <a:ext cx="2088000" cy="619226"/>
                  </a:xfrm>
                  <a:prstGeom prst="rect">
                    <a:avLst/>
                  </a:prstGeom>
                  <a:solidFill>
                    <a:srgbClr val="00B0F0">
                      <a:alpha val="87000"/>
                    </a:srgbClr>
                  </a:solidFill>
                  <a:ln w="12700" cap="flat" cmpd="sng" algn="ctr">
                    <a:noFill/>
                    <a:prstDash val="solid"/>
                    <a:miter lim="800000"/>
                  </a:ln>
                  <a:effectLst/>
                </p:spPr>
              </p:sp>
              <p:sp>
                <p:nvSpPr>
                  <p:cNvPr id="35" name="矩形 34"/>
                  <p:cNvSpPr/>
                  <p:nvPr/>
                </p:nvSpPr>
                <p:spPr>
                  <a:xfrm>
                    <a:off x="9162447" y="3878295"/>
                    <a:ext cx="2088000" cy="619226"/>
                  </a:xfrm>
                  <a:prstGeom prst="rect">
                    <a:avLst/>
                  </a:prstGeom>
                  <a:noFill/>
                  <a:ln>
                    <a:noFill/>
                  </a:ln>
                  <a:effectLst/>
                </p:spPr>
                <p:txBody>
                  <a:bodyPr spcFirstLastPara="0" vert="horz" wrap="square" lIns="117348" tIns="67056" rIns="117348" bIns="67056" numCol="1" spcCol="1270" anchor="ctr" anchorCtr="0">
                    <a:noAutofit/>
                  </a:bodyPr>
                  <a:lstStyle/>
                  <a:p>
                    <a:pPr algn="ctr" defTabSz="733425" fontAlgn="auto">
                      <a:lnSpc>
                        <a:spcPct val="90000"/>
                      </a:lnSpc>
                      <a:spcAft>
                        <a:spcPct val="35000"/>
                      </a:spcAft>
                      <a:defRPr/>
                    </a:pPr>
                    <a:r>
                      <a:rPr lang="zh-CN" altLang="en-US" kern="0" dirty="0">
                        <a:solidFill>
                          <a:prstClr val="white"/>
                        </a:solidFill>
                        <a:latin typeface="微软雅黑" panose="020B0503020204020204" pitchFamily="34" charset="-122"/>
                        <a:ea typeface="微软雅黑"/>
                      </a:rPr>
                      <a:t>关系网络</a:t>
                    </a:r>
                  </a:p>
                </p:txBody>
              </p:sp>
            </p:grpSp>
            <p:grpSp>
              <p:nvGrpSpPr>
                <p:cNvPr id="19" name="组合 18"/>
                <p:cNvGrpSpPr/>
                <p:nvPr/>
              </p:nvGrpSpPr>
              <p:grpSpPr>
                <a:xfrm>
                  <a:off x="511322" y="3866461"/>
                  <a:ext cx="1817899" cy="630580"/>
                  <a:chOff x="9162447" y="3878295"/>
                  <a:chExt cx="2088000" cy="619226"/>
                </a:xfrm>
                <a:effectLst/>
              </p:grpSpPr>
              <p:sp>
                <p:nvSpPr>
                  <p:cNvPr id="32" name="矩形 31"/>
                  <p:cNvSpPr/>
                  <p:nvPr/>
                </p:nvSpPr>
                <p:spPr>
                  <a:xfrm>
                    <a:off x="9162447" y="3878295"/>
                    <a:ext cx="2088000" cy="619226"/>
                  </a:xfrm>
                  <a:prstGeom prst="rect">
                    <a:avLst/>
                  </a:prstGeom>
                  <a:solidFill>
                    <a:srgbClr val="5781D5">
                      <a:alpha val="89804"/>
                    </a:srgbClr>
                  </a:solidFill>
                  <a:ln w="12700" cap="flat" cmpd="sng" algn="ctr">
                    <a:noFill/>
                    <a:prstDash val="solid"/>
                    <a:miter lim="800000"/>
                  </a:ln>
                  <a:effectLst/>
                </p:spPr>
              </p:sp>
              <p:sp>
                <p:nvSpPr>
                  <p:cNvPr id="33" name="矩形 32"/>
                  <p:cNvSpPr/>
                  <p:nvPr/>
                </p:nvSpPr>
                <p:spPr>
                  <a:xfrm>
                    <a:off x="9162447" y="3878295"/>
                    <a:ext cx="2088000" cy="619226"/>
                  </a:xfrm>
                  <a:prstGeom prst="rect">
                    <a:avLst/>
                  </a:prstGeom>
                  <a:noFill/>
                  <a:ln>
                    <a:noFill/>
                  </a:ln>
                  <a:effectLst/>
                </p:spPr>
                <p:txBody>
                  <a:bodyPr spcFirstLastPara="0" vert="horz" wrap="square" lIns="117348" tIns="67056" rIns="117348" bIns="67056" numCol="1" spcCol="1270" anchor="ctr" anchorCtr="0">
                    <a:noAutofit/>
                  </a:bodyPr>
                  <a:lstStyle/>
                  <a:p>
                    <a:pPr algn="ctr" defTabSz="733425" fontAlgn="auto">
                      <a:lnSpc>
                        <a:spcPct val="90000"/>
                      </a:lnSpc>
                      <a:spcAft>
                        <a:spcPct val="35000"/>
                      </a:spcAft>
                      <a:defRPr/>
                    </a:pPr>
                    <a:r>
                      <a:rPr lang="zh-CN" altLang="en-US" kern="0" dirty="0">
                        <a:solidFill>
                          <a:prstClr val="white"/>
                        </a:solidFill>
                        <a:latin typeface="微软雅黑" panose="020B0503020204020204" pitchFamily="34" charset="-122"/>
                        <a:ea typeface="微软雅黑"/>
                      </a:rPr>
                      <a:t>行为标签</a:t>
                    </a:r>
                  </a:p>
                </p:txBody>
              </p:sp>
            </p:grpSp>
            <p:grpSp>
              <p:nvGrpSpPr>
                <p:cNvPr id="20" name="组合 19"/>
                <p:cNvGrpSpPr/>
                <p:nvPr/>
              </p:nvGrpSpPr>
              <p:grpSpPr>
                <a:xfrm>
                  <a:off x="6911372" y="3866462"/>
                  <a:ext cx="1817899" cy="630580"/>
                  <a:chOff x="9162447" y="3878295"/>
                  <a:chExt cx="2088000" cy="619226"/>
                </a:xfrm>
                <a:effectLst/>
              </p:grpSpPr>
              <p:sp>
                <p:nvSpPr>
                  <p:cNvPr id="30" name="矩形 29"/>
                  <p:cNvSpPr/>
                  <p:nvPr/>
                </p:nvSpPr>
                <p:spPr>
                  <a:xfrm>
                    <a:off x="9162447" y="3878295"/>
                    <a:ext cx="2088000" cy="619226"/>
                  </a:xfrm>
                  <a:prstGeom prst="rect">
                    <a:avLst/>
                  </a:prstGeom>
                  <a:solidFill>
                    <a:srgbClr val="FC395B">
                      <a:alpha val="90000"/>
                    </a:srgbClr>
                  </a:solidFill>
                  <a:ln w="12700" cap="flat" cmpd="sng" algn="ctr">
                    <a:noFill/>
                    <a:prstDash val="solid"/>
                    <a:miter lim="800000"/>
                  </a:ln>
                  <a:effectLst/>
                </p:spPr>
              </p:sp>
              <p:sp>
                <p:nvSpPr>
                  <p:cNvPr id="31" name="矩形 30"/>
                  <p:cNvSpPr/>
                  <p:nvPr/>
                </p:nvSpPr>
                <p:spPr>
                  <a:xfrm>
                    <a:off x="9162447" y="3878295"/>
                    <a:ext cx="2088000" cy="619226"/>
                  </a:xfrm>
                  <a:prstGeom prst="rect">
                    <a:avLst/>
                  </a:prstGeom>
                  <a:noFill/>
                  <a:ln>
                    <a:noFill/>
                  </a:ln>
                  <a:effectLst/>
                </p:spPr>
                <p:txBody>
                  <a:bodyPr spcFirstLastPara="0" vert="horz" wrap="square" lIns="117348" tIns="67056" rIns="117348" bIns="67056" numCol="1" spcCol="1270" anchor="ctr" anchorCtr="0">
                    <a:noAutofit/>
                  </a:bodyPr>
                  <a:lstStyle/>
                  <a:p>
                    <a:pPr algn="ctr" defTabSz="733425" fontAlgn="auto">
                      <a:lnSpc>
                        <a:spcPct val="90000"/>
                      </a:lnSpc>
                      <a:spcAft>
                        <a:spcPct val="35000"/>
                      </a:spcAft>
                      <a:defRPr/>
                    </a:pPr>
                    <a:r>
                      <a:rPr lang="zh-CN" altLang="en-US" kern="0" dirty="0">
                        <a:solidFill>
                          <a:prstClr val="white"/>
                        </a:solidFill>
                        <a:latin typeface="微软雅黑" panose="020B0503020204020204" pitchFamily="34" charset="-122"/>
                        <a:ea typeface="微软雅黑"/>
                      </a:rPr>
                      <a:t>基本信息</a:t>
                    </a:r>
                  </a:p>
                </p:txBody>
              </p:sp>
            </p:grpSp>
            <p:cxnSp>
              <p:nvCxnSpPr>
                <p:cNvPr id="21" name="肘形连接符 20"/>
                <p:cNvCxnSpPr>
                  <a:stCxn id="45" idx="3"/>
                  <a:endCxn id="12" idx="1"/>
                </p:cNvCxnSpPr>
                <p:nvPr/>
              </p:nvCxnSpPr>
              <p:spPr>
                <a:xfrm>
                  <a:off x="2329221" y="1868883"/>
                  <a:ext cx="341896" cy="1090959"/>
                </a:xfrm>
                <a:prstGeom prst="bentConnector3">
                  <a:avLst/>
                </a:prstGeom>
                <a:noFill/>
                <a:ln w="12700" cap="flat" cmpd="sng" algn="ctr">
                  <a:solidFill>
                    <a:sysClr val="windowText" lastClr="000000">
                      <a:lumMod val="50000"/>
                      <a:lumOff val="50000"/>
                    </a:sysClr>
                  </a:solidFill>
                  <a:prstDash val="sysDash"/>
                  <a:miter lim="800000"/>
                </a:ln>
                <a:effectLst/>
              </p:spPr>
            </p:cxnSp>
            <p:cxnSp>
              <p:nvCxnSpPr>
                <p:cNvPr id="22" name="肘形连接符 21"/>
                <p:cNvCxnSpPr>
                  <a:stCxn id="33" idx="3"/>
                  <a:endCxn id="12" idx="1"/>
                </p:cNvCxnSpPr>
                <p:nvPr/>
              </p:nvCxnSpPr>
              <p:spPr>
                <a:xfrm flipV="1">
                  <a:off x="2329221" y="2959842"/>
                  <a:ext cx="341896" cy="1221909"/>
                </a:xfrm>
                <a:prstGeom prst="bentConnector3">
                  <a:avLst/>
                </a:prstGeom>
                <a:noFill/>
                <a:ln w="12700" cap="flat" cmpd="sng" algn="ctr">
                  <a:solidFill>
                    <a:sysClr val="windowText" lastClr="000000">
                      <a:lumMod val="50000"/>
                      <a:lumOff val="50000"/>
                    </a:sysClr>
                  </a:solidFill>
                  <a:prstDash val="sysDash"/>
                  <a:miter lim="800000"/>
                </a:ln>
                <a:effectLst/>
              </p:spPr>
            </p:cxnSp>
            <p:cxnSp>
              <p:nvCxnSpPr>
                <p:cNvPr id="23" name="肘形连接符 22"/>
                <p:cNvCxnSpPr>
                  <a:stCxn id="43" idx="3"/>
                  <a:endCxn id="12" idx="1"/>
                </p:cNvCxnSpPr>
                <p:nvPr/>
              </p:nvCxnSpPr>
              <p:spPr>
                <a:xfrm>
                  <a:off x="2329221" y="2639839"/>
                  <a:ext cx="341896" cy="320003"/>
                </a:xfrm>
                <a:prstGeom prst="bentConnector3">
                  <a:avLst/>
                </a:prstGeom>
                <a:noFill/>
                <a:ln w="12700" cap="flat" cmpd="sng" algn="ctr">
                  <a:solidFill>
                    <a:sysClr val="windowText" lastClr="000000">
                      <a:lumMod val="50000"/>
                      <a:lumOff val="50000"/>
                    </a:sysClr>
                  </a:solidFill>
                  <a:prstDash val="sysDash"/>
                  <a:miter lim="800000"/>
                </a:ln>
                <a:effectLst/>
              </p:spPr>
            </p:cxnSp>
            <p:cxnSp>
              <p:nvCxnSpPr>
                <p:cNvPr id="24" name="肘形连接符 23"/>
                <p:cNvCxnSpPr>
                  <a:stCxn id="37" idx="3"/>
                  <a:endCxn id="12" idx="1"/>
                </p:cNvCxnSpPr>
                <p:nvPr/>
              </p:nvCxnSpPr>
              <p:spPr>
                <a:xfrm flipV="1">
                  <a:off x="2329221" y="2959842"/>
                  <a:ext cx="341896" cy="450953"/>
                </a:xfrm>
                <a:prstGeom prst="bentConnector3">
                  <a:avLst/>
                </a:prstGeom>
                <a:noFill/>
                <a:ln w="12700" cap="flat" cmpd="sng" algn="ctr">
                  <a:solidFill>
                    <a:sysClr val="windowText" lastClr="000000">
                      <a:lumMod val="50000"/>
                      <a:lumOff val="50000"/>
                    </a:sysClr>
                  </a:solidFill>
                  <a:prstDash val="sysDash"/>
                  <a:miter lim="800000"/>
                </a:ln>
                <a:effectLst/>
              </p:spPr>
            </p:cxnSp>
            <p:cxnSp>
              <p:nvCxnSpPr>
                <p:cNvPr id="25" name="肘形连接符 24"/>
                <p:cNvCxnSpPr>
                  <a:stCxn id="41" idx="1"/>
                  <a:endCxn id="12" idx="3"/>
                </p:cNvCxnSpPr>
                <p:nvPr/>
              </p:nvCxnSpPr>
              <p:spPr>
                <a:xfrm rot="10800000" flipV="1">
                  <a:off x="6569476" y="1868882"/>
                  <a:ext cx="341896" cy="1090959"/>
                </a:xfrm>
                <a:prstGeom prst="bentConnector3">
                  <a:avLst/>
                </a:prstGeom>
                <a:noFill/>
                <a:ln w="12700" cap="flat" cmpd="sng" algn="ctr">
                  <a:solidFill>
                    <a:sysClr val="windowText" lastClr="000000">
                      <a:lumMod val="50000"/>
                      <a:lumOff val="50000"/>
                    </a:sysClr>
                  </a:solidFill>
                  <a:prstDash val="sysDash"/>
                  <a:miter lim="800000"/>
                </a:ln>
                <a:effectLst/>
              </p:spPr>
            </p:cxnSp>
            <p:cxnSp>
              <p:nvCxnSpPr>
                <p:cNvPr id="26" name="肘形连接符 25"/>
                <p:cNvCxnSpPr>
                  <a:stCxn id="38" idx="1"/>
                  <a:endCxn id="12" idx="3"/>
                </p:cNvCxnSpPr>
                <p:nvPr/>
              </p:nvCxnSpPr>
              <p:spPr>
                <a:xfrm rot="10800000" flipV="1">
                  <a:off x="6569476" y="2639840"/>
                  <a:ext cx="341896" cy="320002"/>
                </a:xfrm>
                <a:prstGeom prst="bentConnector3">
                  <a:avLst/>
                </a:prstGeom>
                <a:noFill/>
                <a:ln w="12700" cap="flat" cmpd="sng" algn="ctr">
                  <a:solidFill>
                    <a:sysClr val="windowText" lastClr="000000">
                      <a:lumMod val="50000"/>
                      <a:lumOff val="50000"/>
                    </a:sysClr>
                  </a:solidFill>
                  <a:prstDash val="sysDash"/>
                  <a:miter lim="800000"/>
                </a:ln>
                <a:effectLst/>
              </p:spPr>
            </p:cxnSp>
            <p:cxnSp>
              <p:nvCxnSpPr>
                <p:cNvPr id="27" name="肘形连接符 26"/>
                <p:cNvCxnSpPr>
                  <a:stCxn id="34" idx="1"/>
                  <a:endCxn id="12" idx="3"/>
                </p:cNvCxnSpPr>
                <p:nvPr/>
              </p:nvCxnSpPr>
              <p:spPr>
                <a:xfrm rot="10800000">
                  <a:off x="6569476" y="2959842"/>
                  <a:ext cx="341896" cy="450954"/>
                </a:xfrm>
                <a:prstGeom prst="bentConnector3">
                  <a:avLst/>
                </a:prstGeom>
                <a:noFill/>
                <a:ln w="12700" cap="flat" cmpd="sng" algn="ctr">
                  <a:solidFill>
                    <a:sysClr val="windowText" lastClr="000000">
                      <a:lumMod val="50000"/>
                      <a:lumOff val="50000"/>
                    </a:sysClr>
                  </a:solidFill>
                  <a:prstDash val="sysDash"/>
                  <a:miter lim="800000"/>
                </a:ln>
                <a:effectLst/>
              </p:spPr>
            </p:cxnSp>
            <p:cxnSp>
              <p:nvCxnSpPr>
                <p:cNvPr id="28" name="肘形连接符 27"/>
                <p:cNvCxnSpPr>
                  <a:stCxn id="30" idx="1"/>
                  <a:endCxn id="12" idx="3"/>
                </p:cNvCxnSpPr>
                <p:nvPr/>
              </p:nvCxnSpPr>
              <p:spPr>
                <a:xfrm rot="10800000">
                  <a:off x="6569476" y="2959842"/>
                  <a:ext cx="341896" cy="1221910"/>
                </a:xfrm>
                <a:prstGeom prst="bentConnector3">
                  <a:avLst/>
                </a:prstGeom>
                <a:noFill/>
                <a:ln w="12700" cap="flat" cmpd="sng" algn="ctr">
                  <a:solidFill>
                    <a:sysClr val="windowText" lastClr="000000">
                      <a:lumMod val="50000"/>
                      <a:lumOff val="50000"/>
                    </a:sysClr>
                  </a:solidFill>
                  <a:prstDash val="sysDash"/>
                  <a:miter lim="800000"/>
                </a:ln>
                <a:effectLst/>
              </p:spPr>
            </p:cxnSp>
            <p:sp>
              <p:nvSpPr>
                <p:cNvPr id="29" name="矩形 28"/>
                <p:cNvSpPr/>
                <p:nvPr/>
              </p:nvSpPr>
              <p:spPr>
                <a:xfrm>
                  <a:off x="1787508" y="4572000"/>
                  <a:ext cx="5665576" cy="320021"/>
                </a:xfrm>
                <a:prstGeom prst="rect">
                  <a:avLst/>
                </a:prstGeom>
                <a:solidFill>
                  <a:sysClr val="window" lastClr="FFFFFF">
                    <a:lumMod val="85000"/>
                    <a:alpha val="80000"/>
                  </a:sysClr>
                </a:solidFill>
                <a:ln w="12700" cap="flat" cmpd="sng" algn="ctr">
                  <a:noFill/>
                  <a:prstDash val="solid"/>
                  <a:miter lim="800000"/>
                </a:ln>
                <a:effectLst/>
              </p:spPr>
              <p:txBody>
                <a:bodyPr rtlCol="0" anchor="ctr"/>
                <a:lstStyle/>
                <a:p>
                  <a:pPr algn="ctr" defTabSz="514350" fontAlgn="auto">
                    <a:spcBef>
                      <a:spcPts val="0"/>
                    </a:spcBef>
                    <a:spcAft>
                      <a:spcPts val="0"/>
                    </a:spcAft>
                    <a:defRPr/>
                  </a:pPr>
                  <a:r>
                    <a:rPr lang="zh-CN" altLang="en-US" sz="1200" kern="0" dirty="0">
                      <a:solidFill>
                        <a:prstClr val="black">
                          <a:lumMod val="65000"/>
                          <a:lumOff val="35000"/>
                        </a:prstClr>
                      </a:solidFill>
                      <a:latin typeface="Arial"/>
                      <a:ea typeface="微软雅黑"/>
                    </a:rPr>
                    <a:t>行为追踪  </a:t>
                  </a:r>
                  <a:r>
                    <a:rPr lang="en-US" altLang="zh-CN" sz="1200" kern="0" dirty="0">
                      <a:solidFill>
                        <a:prstClr val="black">
                          <a:lumMod val="65000"/>
                          <a:lumOff val="35000"/>
                        </a:prstClr>
                      </a:solidFill>
                      <a:latin typeface="Arial"/>
                      <a:ea typeface="微软雅黑"/>
                    </a:rPr>
                    <a:t>|  </a:t>
                  </a:r>
                  <a:r>
                    <a:rPr lang="zh-CN" altLang="en-US" sz="1200" kern="0" dirty="0">
                      <a:solidFill>
                        <a:prstClr val="black">
                          <a:lumMod val="65000"/>
                          <a:lumOff val="35000"/>
                        </a:prstClr>
                      </a:solidFill>
                      <a:latin typeface="Arial"/>
                      <a:ea typeface="微软雅黑"/>
                    </a:rPr>
                    <a:t>微观画像  </a:t>
                  </a:r>
                  <a:r>
                    <a:rPr lang="en-US" altLang="zh-CN" sz="1200" kern="0" dirty="0">
                      <a:solidFill>
                        <a:prstClr val="black">
                          <a:lumMod val="65000"/>
                          <a:lumOff val="35000"/>
                        </a:prstClr>
                      </a:solidFill>
                      <a:latin typeface="Arial"/>
                      <a:ea typeface="微软雅黑"/>
                    </a:rPr>
                    <a:t>|  </a:t>
                  </a:r>
                  <a:r>
                    <a:rPr lang="zh-CN" altLang="en-US" sz="1200" kern="0" dirty="0">
                      <a:solidFill>
                        <a:prstClr val="black">
                          <a:lumMod val="65000"/>
                          <a:lumOff val="35000"/>
                        </a:prstClr>
                      </a:solidFill>
                      <a:latin typeface="Arial"/>
                      <a:ea typeface="微软雅黑"/>
                    </a:rPr>
                    <a:t>宏观画像  </a:t>
                  </a:r>
                  <a:r>
                    <a:rPr lang="en-US" altLang="zh-CN" sz="1200" kern="0" dirty="0">
                      <a:solidFill>
                        <a:prstClr val="black">
                          <a:lumMod val="65000"/>
                          <a:lumOff val="35000"/>
                        </a:prstClr>
                      </a:solidFill>
                      <a:latin typeface="Arial"/>
                      <a:ea typeface="微软雅黑"/>
                    </a:rPr>
                    <a:t>|  </a:t>
                  </a:r>
                  <a:r>
                    <a:rPr lang="zh-CN" altLang="en-US" sz="1200" kern="0" dirty="0">
                      <a:solidFill>
                        <a:prstClr val="black">
                          <a:lumMod val="65000"/>
                          <a:lumOff val="35000"/>
                        </a:prstClr>
                      </a:solidFill>
                      <a:latin typeface="Arial"/>
                      <a:ea typeface="微软雅黑"/>
                    </a:rPr>
                    <a:t>人群识别  </a:t>
                  </a:r>
                  <a:r>
                    <a:rPr lang="en-US" altLang="zh-CN" sz="1200" kern="0" dirty="0">
                      <a:solidFill>
                        <a:prstClr val="black">
                          <a:lumMod val="65000"/>
                          <a:lumOff val="35000"/>
                        </a:prstClr>
                      </a:solidFill>
                      <a:latin typeface="Arial"/>
                      <a:ea typeface="微软雅黑"/>
                    </a:rPr>
                    <a:t>|  </a:t>
                  </a:r>
                  <a:r>
                    <a:rPr lang="zh-CN" altLang="en-US" sz="1200" kern="0" dirty="0">
                      <a:solidFill>
                        <a:prstClr val="black">
                          <a:lumMod val="65000"/>
                          <a:lumOff val="35000"/>
                        </a:prstClr>
                      </a:solidFill>
                      <a:latin typeface="Arial"/>
                      <a:ea typeface="微软雅黑"/>
                    </a:rPr>
                    <a:t>数据运营</a:t>
                  </a:r>
                </a:p>
              </p:txBody>
            </p:sp>
          </p:grpSp>
          <p:sp>
            <p:nvSpPr>
              <p:cNvPr id="10" name="矩形 9"/>
              <p:cNvSpPr/>
              <p:nvPr/>
            </p:nvSpPr>
            <p:spPr>
              <a:xfrm>
                <a:off x="3763370" y="1973179"/>
                <a:ext cx="436729" cy="31964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endParaRPr lang="zh-CN" altLang="en-US" sz="1350" kern="0">
                  <a:solidFill>
                    <a:sysClr val="windowText" lastClr="000000"/>
                  </a:solidFill>
                </a:endParaRPr>
              </a:p>
            </p:txBody>
          </p:sp>
          <p:sp>
            <p:nvSpPr>
              <p:cNvPr id="11" name="矩形 10"/>
              <p:cNvSpPr/>
              <p:nvPr/>
            </p:nvSpPr>
            <p:spPr>
              <a:xfrm>
                <a:off x="4338851" y="2036870"/>
                <a:ext cx="246797" cy="19454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endParaRPr lang="zh-CN" altLang="en-US" sz="1350" kern="0">
                  <a:solidFill>
                    <a:sysClr val="windowText" lastClr="000000"/>
                  </a:solidFill>
                </a:endParaRPr>
              </a:p>
            </p:txBody>
          </p:sp>
        </p:grpSp>
        <p:pic>
          <p:nvPicPr>
            <p:cNvPr id="8" name="图片 7"/>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809468" y="2032373"/>
              <a:ext cx="390631" cy="199037"/>
            </a:xfrm>
            <a:prstGeom prst="rect">
              <a:avLst/>
            </a:prstGeom>
          </p:spPr>
        </p:pic>
      </p:grpSp>
      <p:sp>
        <p:nvSpPr>
          <p:cNvPr id="47" name="矩形 46"/>
          <p:cNvSpPr/>
          <p:nvPr/>
        </p:nvSpPr>
        <p:spPr>
          <a:xfrm>
            <a:off x="466119" y="195479"/>
            <a:ext cx="5338321" cy="584775"/>
          </a:xfrm>
          <a:prstGeom prst="rect">
            <a:avLst/>
          </a:prstGeom>
        </p:spPr>
        <p:txBody>
          <a:bodyPr wrap="none">
            <a:spAutoFit/>
          </a:bodyPr>
          <a:lstStyle/>
          <a:p>
            <a:pPr lvl="0"/>
            <a:r>
              <a:rPr lang="zh-CN" altLang="en-US" sz="3200" b="1" dirty="0">
                <a:solidFill>
                  <a:srgbClr val="1557AE"/>
                </a:solidFill>
                <a:latin typeface="+mn-ea"/>
                <a:ea typeface="+mn-ea"/>
              </a:rPr>
              <a:t>关键子系统</a:t>
            </a:r>
            <a:r>
              <a:rPr lang="en-US" altLang="zh-CN" sz="3200" b="1" dirty="0">
                <a:solidFill>
                  <a:srgbClr val="1557AE"/>
                </a:solidFill>
                <a:latin typeface="+mn-ea"/>
                <a:ea typeface="+mn-ea"/>
              </a:rPr>
              <a:t>3</a:t>
            </a:r>
            <a:r>
              <a:rPr lang="zh-CN" altLang="en-US" sz="3200" b="1" dirty="0">
                <a:solidFill>
                  <a:srgbClr val="1557AE"/>
                </a:solidFill>
                <a:latin typeface="+mn-ea"/>
                <a:ea typeface="+mn-ea"/>
              </a:rPr>
              <a:t>：</a:t>
            </a:r>
            <a:r>
              <a:rPr lang="zh-CN" altLang="en-US" sz="2400" b="1" dirty="0">
                <a:solidFill>
                  <a:srgbClr val="1557AE"/>
                </a:solidFill>
                <a:latin typeface="+mn-ea"/>
                <a:ea typeface="+mn-ea"/>
              </a:rPr>
              <a:t>大数据分析与应用</a:t>
            </a:r>
            <a:endParaRPr lang="zh-CN" altLang="en-US" sz="3200" b="1" dirty="0">
              <a:solidFill>
                <a:srgbClr val="1557AE"/>
              </a:solidFill>
              <a:latin typeface="+mn-ea"/>
              <a:ea typeface="+mn-ea"/>
            </a:endParaRPr>
          </a:p>
        </p:txBody>
      </p:sp>
      <p:sp>
        <p:nvSpPr>
          <p:cNvPr id="48" name="矩形 47"/>
          <p:cNvSpPr/>
          <p:nvPr/>
        </p:nvSpPr>
        <p:spPr>
          <a:xfrm>
            <a:off x="250019" y="1175377"/>
            <a:ext cx="5554421" cy="425758"/>
          </a:xfrm>
          <a:prstGeom prst="rect">
            <a:avLst/>
          </a:prstGeom>
        </p:spPr>
        <p:txBody>
          <a:bodyPr wrap="square">
            <a:spAutoFit/>
          </a:bodyPr>
          <a:lstStyle/>
          <a:p>
            <a:pPr defTabSz="685800" fontAlgn="auto">
              <a:lnSpc>
                <a:spcPts val="2600"/>
              </a:lnSpc>
              <a:spcBef>
                <a:spcPts val="0"/>
              </a:spcBef>
              <a:spcAft>
                <a:spcPts val="0"/>
              </a:spcAft>
            </a:pPr>
            <a:r>
              <a:rPr lang="zh-CN" altLang="en-US" sz="2000" dirty="0">
                <a:solidFill>
                  <a:schemeClr val="accent1">
                    <a:lumMod val="50000"/>
                  </a:schemeClr>
                </a:solidFill>
                <a:latin typeface="+mn-lt"/>
                <a:ea typeface="黑体" panose="02010609060101010101" pitchFamily="49" charset="-122"/>
                <a:cs typeface="Microsoft YaHei" charset="0"/>
              </a:rPr>
              <a:t>大数据追踪学生行动轨迹，透视学生行为特征</a:t>
            </a:r>
          </a:p>
        </p:txBody>
      </p:sp>
      <p:sp>
        <p:nvSpPr>
          <p:cNvPr id="49" name="矩形 1"/>
          <p:cNvSpPr>
            <a:spLocks noChangeArrowheads="1"/>
          </p:cNvSpPr>
          <p:nvPr/>
        </p:nvSpPr>
        <p:spPr bwMode="auto">
          <a:xfrm>
            <a:off x="394086" y="1589791"/>
            <a:ext cx="849989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0" lvl="1" eaLnBrk="0" hangingPunct="0">
              <a:lnSpc>
                <a:spcPct val="120000"/>
              </a:lnSpc>
              <a:spcBef>
                <a:spcPts val="300"/>
              </a:spcBef>
              <a:tabLst>
                <a:tab pos="260350" algn="l"/>
              </a:tabLst>
            </a:pPr>
            <a:r>
              <a:rPr lang="zh-CN" altLang="en-US" sz="2000" dirty="0">
                <a:solidFill>
                  <a:srgbClr val="C00000"/>
                </a:solidFill>
                <a:latin typeface="+mn-ea"/>
                <a:ea typeface="+mn-ea"/>
                <a:cs typeface="Microsoft YaHei" charset="0"/>
              </a:rPr>
              <a:t>集成在</a:t>
            </a:r>
            <a:r>
              <a:rPr lang="en-US" altLang="zh-CN" sz="2000" dirty="0">
                <a:solidFill>
                  <a:srgbClr val="C00000"/>
                </a:solidFill>
                <a:latin typeface="+mn-ea"/>
                <a:ea typeface="+mn-ea"/>
                <a:cs typeface="Microsoft YaHei" charset="0"/>
              </a:rPr>
              <a:t>MOOC</a:t>
            </a:r>
            <a:r>
              <a:rPr lang="zh-CN" altLang="en-US" sz="2000" dirty="0">
                <a:solidFill>
                  <a:srgbClr val="C00000"/>
                </a:solidFill>
                <a:latin typeface="+mn-ea"/>
                <a:ea typeface="+mn-ea"/>
                <a:cs typeface="Microsoft YaHei" charset="0"/>
              </a:rPr>
              <a:t>中国教学管理系统。</a:t>
            </a:r>
          </a:p>
        </p:txBody>
      </p:sp>
      <p:sp>
        <p:nvSpPr>
          <p:cNvPr id="52" name="灯片编号占位符 3"/>
          <p:cNvSpPr txBox="1">
            <a:spLocks/>
          </p:cNvSpPr>
          <p:nvPr/>
        </p:nvSpPr>
        <p:spPr>
          <a:xfrm>
            <a:off x="8824913" y="5297488"/>
            <a:ext cx="319087" cy="303212"/>
          </a:xfrm>
          <a:prstGeom prst="rect">
            <a:avLst/>
          </a:prstGeom>
        </p:spPr>
        <p:txBody>
          <a:bodyPr vert="horz" lIns="91440" tIns="45720" rIns="91440" bIns="45720" rtlCol="0" anchor="ctr"/>
          <a:lstStyle>
            <a:defPPr>
              <a:defRPr lang="zh-CN"/>
            </a:defPPr>
            <a:lvl1pPr algn="r" rtl="0" fontAlgn="base">
              <a:spcBef>
                <a:spcPct val="0"/>
              </a:spcBef>
              <a:spcAft>
                <a:spcPct val="0"/>
              </a:spcAft>
              <a:defRPr sz="900" kern="1200">
                <a:solidFill>
                  <a:schemeClr val="tx1">
                    <a:tint val="75000"/>
                  </a:schemeClr>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fld id="{19701F68-65C3-4783-B9A8-1225719AEFE2}" type="slidenum">
              <a:rPr lang="zh-CN" altLang="en-US" smtClean="0"/>
              <a:pPr/>
              <a:t>25</a:t>
            </a:fld>
            <a:endParaRPr lang="zh-CN" altLang="en-US" dirty="0"/>
          </a:p>
        </p:txBody>
      </p:sp>
    </p:spTree>
    <p:extLst>
      <p:ext uri="{BB962C8B-B14F-4D97-AF65-F5344CB8AC3E}">
        <p14:creationId xmlns:p14="http://schemas.microsoft.com/office/powerpoint/2010/main" val="36011386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2940914" y="2209204"/>
            <a:ext cx="1186031" cy="3131999"/>
            <a:chOff x="4127961" y="2133071"/>
            <a:chExt cx="1581374" cy="4129865"/>
          </a:xfrm>
          <a:solidFill>
            <a:schemeClr val="accent2">
              <a:lumMod val="40000"/>
              <a:lumOff val="60000"/>
            </a:schemeClr>
          </a:solidFill>
        </p:grpSpPr>
        <p:sp>
          <p:nvSpPr>
            <p:cNvPr id="6" name="圆角矩形 5"/>
            <p:cNvSpPr/>
            <p:nvPr/>
          </p:nvSpPr>
          <p:spPr>
            <a:xfrm>
              <a:off x="4127961" y="2133071"/>
              <a:ext cx="1581374" cy="387716"/>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r>
                <a:rPr lang="zh-CN" altLang="en-US" sz="1600" b="1" kern="0" dirty="0">
                  <a:solidFill>
                    <a:schemeClr val="accent1">
                      <a:lumMod val="50000"/>
                    </a:schemeClr>
                  </a:solidFill>
                </a:rPr>
                <a:t>基本特征</a:t>
              </a:r>
            </a:p>
          </p:txBody>
        </p:sp>
        <p:sp>
          <p:nvSpPr>
            <p:cNvPr id="7" name="圆角矩形 6"/>
            <p:cNvSpPr/>
            <p:nvPr/>
          </p:nvSpPr>
          <p:spPr>
            <a:xfrm>
              <a:off x="4127961" y="2667664"/>
              <a:ext cx="1581374" cy="387716"/>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r>
                <a:rPr lang="zh-CN" altLang="en-US" sz="1600" b="1" kern="0" dirty="0">
                  <a:solidFill>
                    <a:schemeClr val="accent1">
                      <a:lumMod val="50000"/>
                    </a:schemeClr>
                  </a:solidFill>
                </a:rPr>
                <a:t>学习特征</a:t>
              </a:r>
            </a:p>
          </p:txBody>
        </p:sp>
        <p:sp>
          <p:nvSpPr>
            <p:cNvPr id="8" name="圆角矩形 7"/>
            <p:cNvSpPr/>
            <p:nvPr/>
          </p:nvSpPr>
          <p:spPr>
            <a:xfrm>
              <a:off x="4127961" y="3202257"/>
              <a:ext cx="1581374" cy="387716"/>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r>
                <a:rPr lang="zh-CN" altLang="en-US" sz="1600" b="1" kern="0" dirty="0">
                  <a:solidFill>
                    <a:schemeClr val="accent1">
                      <a:lumMod val="50000"/>
                    </a:schemeClr>
                  </a:solidFill>
                </a:rPr>
                <a:t>消费特征</a:t>
              </a:r>
            </a:p>
          </p:txBody>
        </p:sp>
        <p:sp>
          <p:nvSpPr>
            <p:cNvPr id="9" name="圆角矩形 8"/>
            <p:cNvSpPr/>
            <p:nvPr/>
          </p:nvSpPr>
          <p:spPr>
            <a:xfrm>
              <a:off x="4127961" y="3736850"/>
              <a:ext cx="1581374" cy="387716"/>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r>
                <a:rPr lang="zh-CN" altLang="en-US" sz="1600" b="1" kern="0" dirty="0">
                  <a:solidFill>
                    <a:schemeClr val="accent1">
                      <a:lumMod val="50000"/>
                    </a:schemeClr>
                  </a:solidFill>
                </a:rPr>
                <a:t>网络特征</a:t>
              </a:r>
            </a:p>
          </p:txBody>
        </p:sp>
        <p:sp>
          <p:nvSpPr>
            <p:cNvPr id="10" name="圆角矩形 9"/>
            <p:cNvSpPr/>
            <p:nvPr/>
          </p:nvSpPr>
          <p:spPr>
            <a:xfrm>
              <a:off x="4127961" y="4271443"/>
              <a:ext cx="1581374" cy="387716"/>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r>
                <a:rPr lang="zh-CN" altLang="en-US" sz="1600" b="1" kern="0" dirty="0">
                  <a:solidFill>
                    <a:schemeClr val="accent1">
                      <a:lumMod val="50000"/>
                    </a:schemeClr>
                  </a:solidFill>
                </a:rPr>
                <a:t>社交特征</a:t>
              </a:r>
            </a:p>
          </p:txBody>
        </p:sp>
        <p:sp>
          <p:nvSpPr>
            <p:cNvPr id="11" name="圆角矩形 10"/>
            <p:cNvSpPr/>
            <p:nvPr/>
          </p:nvSpPr>
          <p:spPr>
            <a:xfrm>
              <a:off x="4127961" y="4806036"/>
              <a:ext cx="1581374" cy="387716"/>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r>
                <a:rPr lang="zh-CN" altLang="en-US" sz="1600" b="1" kern="0" dirty="0">
                  <a:solidFill>
                    <a:schemeClr val="accent1">
                      <a:lumMod val="50000"/>
                    </a:schemeClr>
                  </a:solidFill>
                </a:rPr>
                <a:t>咨询特征</a:t>
              </a:r>
            </a:p>
          </p:txBody>
        </p:sp>
        <p:sp>
          <p:nvSpPr>
            <p:cNvPr id="12" name="圆角矩形 11"/>
            <p:cNvSpPr/>
            <p:nvPr/>
          </p:nvSpPr>
          <p:spPr>
            <a:xfrm>
              <a:off x="4127961" y="5340629"/>
              <a:ext cx="1581374" cy="387716"/>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r>
                <a:rPr lang="zh-CN" altLang="en-US" sz="1600" b="1" kern="0" dirty="0">
                  <a:solidFill>
                    <a:schemeClr val="accent1">
                      <a:lumMod val="50000"/>
                    </a:schemeClr>
                  </a:solidFill>
                </a:rPr>
                <a:t>位置特征</a:t>
              </a:r>
            </a:p>
          </p:txBody>
        </p:sp>
        <p:sp>
          <p:nvSpPr>
            <p:cNvPr id="13" name="圆角矩形 12"/>
            <p:cNvSpPr/>
            <p:nvPr/>
          </p:nvSpPr>
          <p:spPr>
            <a:xfrm>
              <a:off x="4127961" y="5875220"/>
              <a:ext cx="1581374" cy="387716"/>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r>
                <a:rPr lang="zh-CN" altLang="en-US" sz="1600" b="1" kern="0" dirty="0">
                  <a:solidFill>
                    <a:schemeClr val="accent1">
                      <a:lumMod val="50000"/>
                    </a:schemeClr>
                  </a:solidFill>
                </a:rPr>
                <a:t>兴趣特征</a:t>
              </a:r>
            </a:p>
          </p:txBody>
        </p:sp>
      </p:grpSp>
      <p:graphicFrame>
        <p:nvGraphicFramePr>
          <p:cNvPr id="24" name="表格 23"/>
          <p:cNvGraphicFramePr>
            <a:graphicFrameLocks noGrp="1"/>
          </p:cNvGraphicFramePr>
          <p:nvPr>
            <p:extLst>
              <p:ext uri="{D42A27DB-BD31-4B8C-83A1-F6EECF244321}">
                <p14:modId xmlns:p14="http://schemas.microsoft.com/office/powerpoint/2010/main" val="877666313"/>
              </p:ext>
            </p:extLst>
          </p:nvPr>
        </p:nvGraphicFramePr>
        <p:xfrm>
          <a:off x="4932165" y="2209203"/>
          <a:ext cx="3151164" cy="3132000"/>
        </p:xfrm>
        <a:graphic>
          <a:graphicData uri="http://schemas.openxmlformats.org/drawingml/2006/table">
            <a:tbl>
              <a:tblPr firstRow="1" bandRow="1">
                <a:tableStyleId>{5C22544A-7EE6-4342-B048-85BDC9FD1C3A}</a:tableStyleId>
              </a:tblPr>
              <a:tblGrid>
                <a:gridCol w="1050388">
                  <a:extLst>
                    <a:ext uri="{9D8B030D-6E8A-4147-A177-3AD203B41FA5}">
                      <a16:colId xmlns:a16="http://schemas.microsoft.com/office/drawing/2014/main" val="2988888211"/>
                    </a:ext>
                  </a:extLst>
                </a:gridCol>
                <a:gridCol w="525194">
                  <a:extLst>
                    <a:ext uri="{9D8B030D-6E8A-4147-A177-3AD203B41FA5}">
                      <a16:colId xmlns:a16="http://schemas.microsoft.com/office/drawing/2014/main" val="4176325540"/>
                    </a:ext>
                  </a:extLst>
                </a:gridCol>
                <a:gridCol w="525194">
                  <a:extLst>
                    <a:ext uri="{9D8B030D-6E8A-4147-A177-3AD203B41FA5}">
                      <a16:colId xmlns:a16="http://schemas.microsoft.com/office/drawing/2014/main" val="2056083039"/>
                    </a:ext>
                  </a:extLst>
                </a:gridCol>
                <a:gridCol w="1050388">
                  <a:extLst>
                    <a:ext uri="{9D8B030D-6E8A-4147-A177-3AD203B41FA5}">
                      <a16:colId xmlns:a16="http://schemas.microsoft.com/office/drawing/2014/main" val="762690545"/>
                    </a:ext>
                  </a:extLst>
                </a:gridCol>
              </a:tblGrid>
              <a:tr h="783000">
                <a:tc>
                  <a:txBody>
                    <a:bodyPr/>
                    <a:lstStyle/>
                    <a:p>
                      <a:pPr algn="ctr"/>
                      <a:r>
                        <a:rPr lang="zh-CN" altLang="en-US" sz="1600" b="1" dirty="0">
                          <a:solidFill>
                            <a:schemeClr val="accent1">
                              <a:lumMod val="50000"/>
                            </a:schemeClr>
                          </a:solidFill>
                        </a:rPr>
                        <a:t>活跃学员</a:t>
                      </a:r>
                    </a:p>
                  </a:txBody>
                  <a:tcPr marL="68580" marR="68580" marT="34290" marB="34290" anchor="ctr">
                    <a:solidFill>
                      <a:schemeClr val="accent2">
                        <a:lumMod val="20000"/>
                        <a:lumOff val="80000"/>
                      </a:schemeClr>
                    </a:solidFill>
                  </a:tcPr>
                </a:tc>
                <a:tc gridSpan="2">
                  <a:txBody>
                    <a:bodyPr/>
                    <a:lstStyle/>
                    <a:p>
                      <a:pPr marL="0" algn="ctr" defTabSz="685800" rtl="0" eaLnBrk="1" latinLnBrk="0" hangingPunct="1"/>
                      <a:r>
                        <a:rPr lang="zh-CN" altLang="en-US" sz="1600" b="1" kern="1200" dirty="0">
                          <a:solidFill>
                            <a:schemeClr val="accent1">
                              <a:lumMod val="50000"/>
                            </a:schemeClr>
                          </a:solidFill>
                          <a:latin typeface="+mn-lt"/>
                          <a:ea typeface="+mn-ea"/>
                          <a:cs typeface="+mn-cs"/>
                        </a:rPr>
                        <a:t>高价值</a:t>
                      </a:r>
                      <a:endParaRPr lang="en-US" altLang="zh-CN" sz="1600" b="1" kern="1200" dirty="0">
                        <a:solidFill>
                          <a:schemeClr val="accent1">
                            <a:lumMod val="50000"/>
                          </a:schemeClr>
                        </a:solidFill>
                        <a:latin typeface="+mn-lt"/>
                        <a:ea typeface="+mn-ea"/>
                        <a:cs typeface="+mn-cs"/>
                      </a:endParaRPr>
                    </a:p>
                    <a:p>
                      <a:pPr marL="0" algn="ctr" defTabSz="685800" rtl="0" eaLnBrk="1" latinLnBrk="0" hangingPunct="1"/>
                      <a:r>
                        <a:rPr lang="zh-CN" altLang="en-US" sz="1600" b="1" kern="1200" dirty="0">
                          <a:solidFill>
                            <a:schemeClr val="accent1">
                              <a:lumMod val="50000"/>
                            </a:schemeClr>
                          </a:solidFill>
                          <a:latin typeface="+mn-lt"/>
                          <a:ea typeface="+mn-ea"/>
                          <a:cs typeface="+mn-cs"/>
                        </a:rPr>
                        <a:t>学员</a:t>
                      </a:r>
                    </a:p>
                  </a:txBody>
                  <a:tcPr marL="68580" marR="68580" marT="34290" marB="34290" anchor="ctr">
                    <a:solidFill>
                      <a:schemeClr val="accent3">
                        <a:lumMod val="40000"/>
                        <a:lumOff val="60000"/>
                      </a:schemeClr>
                    </a:solidFill>
                  </a:tcPr>
                </a:tc>
                <a:tc hMerge="1">
                  <a:txBody>
                    <a:bodyPr/>
                    <a:lstStyle/>
                    <a:p>
                      <a:endParaRPr lang="zh-CN" altLang="en-US"/>
                    </a:p>
                  </a:txBody>
                  <a:tcPr/>
                </a:tc>
                <a:tc>
                  <a:txBody>
                    <a:bodyPr/>
                    <a:lstStyle/>
                    <a:p>
                      <a:pPr marL="0" algn="ctr" defTabSz="685800" rtl="0" eaLnBrk="1" latinLnBrk="0" hangingPunct="1"/>
                      <a:r>
                        <a:rPr lang="zh-CN" altLang="en-US" sz="1600" b="1" kern="1200" dirty="0">
                          <a:solidFill>
                            <a:schemeClr val="accent1">
                              <a:lumMod val="50000"/>
                            </a:schemeClr>
                          </a:solidFill>
                          <a:latin typeface="+mn-lt"/>
                          <a:ea typeface="+mn-ea"/>
                          <a:cs typeface="+mn-cs"/>
                        </a:rPr>
                        <a:t>忠实学员</a:t>
                      </a:r>
                    </a:p>
                  </a:txBody>
                  <a:tcPr marL="68580" marR="68580" marT="34290" marB="34290" anchor="ctr">
                    <a:solidFill>
                      <a:schemeClr val="tx2">
                        <a:lumMod val="20000"/>
                        <a:lumOff val="80000"/>
                      </a:schemeClr>
                    </a:solidFill>
                  </a:tcPr>
                </a:tc>
                <a:extLst>
                  <a:ext uri="{0D108BD9-81ED-4DB2-BD59-A6C34878D82A}">
                    <a16:rowId xmlns:a16="http://schemas.microsoft.com/office/drawing/2014/main" val="4021626691"/>
                  </a:ext>
                </a:extLst>
              </a:tr>
              <a:tr h="783000">
                <a:tc>
                  <a:txBody>
                    <a:bodyPr/>
                    <a:lstStyle/>
                    <a:p>
                      <a:pPr marL="0" algn="ctr" defTabSz="685800" rtl="0" eaLnBrk="1" latinLnBrk="0" hangingPunct="1"/>
                      <a:r>
                        <a:rPr lang="zh-CN" altLang="en-US" sz="1600" b="1" kern="1200" dirty="0">
                          <a:solidFill>
                            <a:schemeClr val="accent1">
                              <a:lumMod val="50000"/>
                            </a:schemeClr>
                          </a:solidFill>
                          <a:latin typeface="+mn-lt"/>
                          <a:ea typeface="+mn-ea"/>
                          <a:cs typeface="+mn-cs"/>
                        </a:rPr>
                        <a:t>留存学员</a:t>
                      </a:r>
                    </a:p>
                  </a:txBody>
                  <a:tcPr marL="68580" marR="68580" marT="34290" marB="34290" anchor="ctr">
                    <a:solidFill>
                      <a:schemeClr val="accent5">
                        <a:lumMod val="40000"/>
                        <a:lumOff val="60000"/>
                      </a:schemeClr>
                    </a:solidFill>
                  </a:tcPr>
                </a:tc>
                <a:tc gridSpan="2">
                  <a:txBody>
                    <a:bodyPr/>
                    <a:lstStyle/>
                    <a:p>
                      <a:pPr marL="0" algn="ctr" defTabSz="685800" rtl="0" eaLnBrk="1" latinLnBrk="0" hangingPunct="1"/>
                      <a:r>
                        <a:rPr lang="zh-CN" altLang="en-US" sz="1600" b="1" kern="1200" dirty="0">
                          <a:solidFill>
                            <a:schemeClr val="accent1">
                              <a:lumMod val="50000"/>
                            </a:schemeClr>
                          </a:solidFill>
                          <a:latin typeface="+mn-lt"/>
                          <a:ea typeface="+mn-ea"/>
                          <a:cs typeface="+mn-cs"/>
                        </a:rPr>
                        <a:t>信用学员</a:t>
                      </a:r>
                    </a:p>
                  </a:txBody>
                  <a:tcPr marL="68580" marR="68580" marT="34290" marB="34290" anchor="ctr">
                    <a:solidFill>
                      <a:schemeClr val="accent6">
                        <a:lumMod val="40000"/>
                        <a:lumOff val="60000"/>
                      </a:schemeClr>
                    </a:solidFill>
                  </a:tcPr>
                </a:tc>
                <a:tc hMerge="1">
                  <a:txBody>
                    <a:bodyPr/>
                    <a:lstStyle/>
                    <a:p>
                      <a:endParaRPr lang="zh-CN" altLang="en-US"/>
                    </a:p>
                  </a:txBody>
                  <a:tcPr/>
                </a:tc>
                <a:tc>
                  <a:txBody>
                    <a:bodyPr/>
                    <a:lstStyle/>
                    <a:p>
                      <a:pPr marL="0" algn="ctr" defTabSz="685800" rtl="0" eaLnBrk="1" latinLnBrk="0" hangingPunct="1"/>
                      <a:r>
                        <a:rPr lang="zh-CN" altLang="en-US" sz="1600" b="1" kern="1200" dirty="0">
                          <a:solidFill>
                            <a:schemeClr val="accent1">
                              <a:lumMod val="50000"/>
                            </a:schemeClr>
                          </a:solidFill>
                          <a:latin typeface="+mn-lt"/>
                          <a:ea typeface="+mn-ea"/>
                          <a:cs typeface="+mn-cs"/>
                        </a:rPr>
                        <a:t>转化学员</a:t>
                      </a:r>
                    </a:p>
                  </a:txBody>
                  <a:tcPr marL="68580" marR="68580" marT="34290" marB="34290" anchor="ctr">
                    <a:solidFill>
                      <a:srgbClr val="FFB3B5"/>
                    </a:solidFill>
                  </a:tcPr>
                </a:tc>
                <a:extLst>
                  <a:ext uri="{0D108BD9-81ED-4DB2-BD59-A6C34878D82A}">
                    <a16:rowId xmlns:a16="http://schemas.microsoft.com/office/drawing/2014/main" val="3541735303"/>
                  </a:ext>
                </a:extLst>
              </a:tr>
              <a:tr h="783000">
                <a:tc gridSpan="2">
                  <a:txBody>
                    <a:bodyPr/>
                    <a:lstStyle/>
                    <a:p>
                      <a:pPr marL="0" algn="ctr" defTabSz="685800" rtl="0" eaLnBrk="1" latinLnBrk="0" hangingPunct="1"/>
                      <a:r>
                        <a:rPr lang="zh-CN" altLang="en-US" sz="1600" b="1" kern="1200" dirty="0">
                          <a:solidFill>
                            <a:schemeClr val="accent1">
                              <a:lumMod val="50000"/>
                            </a:schemeClr>
                          </a:solidFill>
                          <a:latin typeface="+mn-lt"/>
                          <a:ea typeface="+mn-ea"/>
                          <a:cs typeface="+mn-cs"/>
                        </a:rPr>
                        <a:t>学历继续教育</a:t>
                      </a:r>
                      <a:endParaRPr lang="en-US" altLang="zh-CN" sz="1600" b="1" kern="1200" dirty="0">
                        <a:solidFill>
                          <a:schemeClr val="accent1">
                            <a:lumMod val="50000"/>
                          </a:schemeClr>
                        </a:solidFill>
                        <a:latin typeface="+mn-lt"/>
                        <a:ea typeface="+mn-ea"/>
                        <a:cs typeface="+mn-cs"/>
                      </a:endParaRPr>
                    </a:p>
                    <a:p>
                      <a:pPr marL="0" algn="ctr" defTabSz="685800" rtl="0" eaLnBrk="1" latinLnBrk="0" hangingPunct="1"/>
                      <a:r>
                        <a:rPr lang="zh-CN" altLang="en-US" sz="1600" b="1" kern="1200" dirty="0">
                          <a:solidFill>
                            <a:schemeClr val="accent1">
                              <a:lumMod val="50000"/>
                            </a:schemeClr>
                          </a:solidFill>
                          <a:latin typeface="+mn-lt"/>
                          <a:ea typeface="+mn-ea"/>
                          <a:cs typeface="+mn-cs"/>
                        </a:rPr>
                        <a:t>潜在学员</a:t>
                      </a:r>
                    </a:p>
                  </a:txBody>
                  <a:tcPr marL="68580" marR="68580" marT="34290" marB="34290" anchor="ctr">
                    <a:solidFill>
                      <a:schemeClr val="accent1">
                        <a:lumMod val="40000"/>
                        <a:lumOff val="60000"/>
                      </a:schemeClr>
                    </a:solidFill>
                  </a:tcPr>
                </a:tc>
                <a:tc hMerge="1">
                  <a:txBody>
                    <a:bodyPr/>
                    <a:lstStyle/>
                    <a:p>
                      <a:endParaRPr lang="zh-CN" altLang="en-US" dirty="0"/>
                    </a:p>
                  </a:txBody>
                  <a:tcPr>
                    <a:solidFill>
                      <a:schemeClr val="bg2"/>
                    </a:solidFill>
                  </a:tcPr>
                </a:tc>
                <a:tc gridSpan="2">
                  <a:txBody>
                    <a:bodyPr/>
                    <a:lstStyle/>
                    <a:p>
                      <a:pPr marL="0" algn="ctr" defTabSz="685800" rtl="0" eaLnBrk="1" latinLnBrk="0" hangingPunct="1"/>
                      <a:r>
                        <a:rPr lang="zh-CN" altLang="en-US" sz="1600" b="1" kern="1200" dirty="0">
                          <a:solidFill>
                            <a:schemeClr val="accent1">
                              <a:lumMod val="50000"/>
                            </a:schemeClr>
                          </a:solidFill>
                          <a:latin typeface="+mn-lt"/>
                          <a:ea typeface="+mn-ea"/>
                          <a:cs typeface="+mn-cs"/>
                        </a:rPr>
                        <a:t>跨域报名</a:t>
                      </a:r>
                      <a:endParaRPr lang="en-US" altLang="zh-CN" sz="1600" b="1" kern="1200" dirty="0">
                        <a:solidFill>
                          <a:schemeClr val="accent1">
                            <a:lumMod val="50000"/>
                          </a:schemeClr>
                        </a:solidFill>
                        <a:latin typeface="+mn-lt"/>
                        <a:ea typeface="+mn-ea"/>
                        <a:cs typeface="+mn-cs"/>
                      </a:endParaRPr>
                    </a:p>
                    <a:p>
                      <a:pPr marL="0" algn="ctr" defTabSz="685800" rtl="0" eaLnBrk="1" latinLnBrk="0" hangingPunct="1"/>
                      <a:r>
                        <a:rPr lang="zh-CN" altLang="en-US" sz="1600" b="1" kern="1200" dirty="0">
                          <a:solidFill>
                            <a:schemeClr val="accent1">
                              <a:lumMod val="50000"/>
                            </a:schemeClr>
                          </a:solidFill>
                          <a:latin typeface="+mn-lt"/>
                          <a:ea typeface="+mn-ea"/>
                          <a:cs typeface="+mn-cs"/>
                        </a:rPr>
                        <a:t>学员</a:t>
                      </a:r>
                    </a:p>
                  </a:txBody>
                  <a:tcPr marL="68580" marR="68580" marT="34290" marB="34290" anchor="ctr">
                    <a:solidFill>
                      <a:schemeClr val="accent4">
                        <a:lumMod val="40000"/>
                        <a:lumOff val="60000"/>
                      </a:schemeClr>
                    </a:solidFill>
                  </a:tcPr>
                </a:tc>
                <a:tc hMerge="1">
                  <a:txBody>
                    <a:bodyPr/>
                    <a:lstStyle/>
                    <a:p>
                      <a:endParaRPr lang="zh-CN" altLang="en-US" dirty="0"/>
                    </a:p>
                  </a:txBody>
                  <a:tcPr>
                    <a:solidFill>
                      <a:schemeClr val="bg2"/>
                    </a:solidFill>
                  </a:tcPr>
                </a:tc>
                <a:extLst>
                  <a:ext uri="{0D108BD9-81ED-4DB2-BD59-A6C34878D82A}">
                    <a16:rowId xmlns:a16="http://schemas.microsoft.com/office/drawing/2014/main" val="3176745716"/>
                  </a:ext>
                </a:extLst>
              </a:tr>
              <a:tr h="783000">
                <a:tc>
                  <a:txBody>
                    <a:bodyPr/>
                    <a:lstStyle/>
                    <a:p>
                      <a:pPr marL="0" algn="ctr" defTabSz="685800" rtl="0" eaLnBrk="1" latinLnBrk="0" hangingPunct="1"/>
                      <a:r>
                        <a:rPr lang="zh-CN" altLang="en-US" sz="1600" b="1" kern="1200" dirty="0">
                          <a:solidFill>
                            <a:schemeClr val="accent1">
                              <a:lumMod val="50000"/>
                            </a:schemeClr>
                          </a:solidFill>
                          <a:latin typeface="+mn-lt"/>
                          <a:ea typeface="+mn-ea"/>
                          <a:cs typeface="+mn-cs"/>
                        </a:rPr>
                        <a:t>沉淀学员</a:t>
                      </a:r>
                    </a:p>
                  </a:txBody>
                  <a:tcPr marL="68580" marR="68580" marT="34290" marB="34290" anchor="ctr">
                    <a:solidFill>
                      <a:srgbClr val="F7F995"/>
                    </a:solidFill>
                  </a:tcPr>
                </a:tc>
                <a:tc gridSpan="2">
                  <a:txBody>
                    <a:bodyPr/>
                    <a:lstStyle/>
                    <a:p>
                      <a:pPr marL="0" algn="ctr" defTabSz="685800" rtl="0" eaLnBrk="1" latinLnBrk="0" hangingPunct="1"/>
                      <a:r>
                        <a:rPr lang="zh-CN" altLang="en-US" sz="1600" b="1" kern="1200" dirty="0">
                          <a:solidFill>
                            <a:schemeClr val="accent1">
                              <a:lumMod val="50000"/>
                            </a:schemeClr>
                          </a:solidFill>
                          <a:latin typeface="+mn-lt"/>
                          <a:ea typeface="+mn-ea"/>
                          <a:cs typeface="+mn-cs"/>
                        </a:rPr>
                        <a:t>潜在贷款</a:t>
                      </a:r>
                      <a:endParaRPr lang="en-US" altLang="zh-CN" sz="1600" b="1" kern="1200" dirty="0">
                        <a:solidFill>
                          <a:schemeClr val="accent1">
                            <a:lumMod val="50000"/>
                          </a:schemeClr>
                        </a:solidFill>
                        <a:latin typeface="+mn-lt"/>
                        <a:ea typeface="+mn-ea"/>
                        <a:cs typeface="+mn-cs"/>
                      </a:endParaRPr>
                    </a:p>
                    <a:p>
                      <a:pPr marL="0" algn="ctr" defTabSz="685800" rtl="0" eaLnBrk="1" latinLnBrk="0" hangingPunct="1"/>
                      <a:r>
                        <a:rPr lang="zh-CN" altLang="en-US" sz="1600" b="1" kern="1200" dirty="0">
                          <a:solidFill>
                            <a:schemeClr val="accent1">
                              <a:lumMod val="50000"/>
                            </a:schemeClr>
                          </a:solidFill>
                          <a:latin typeface="+mn-lt"/>
                          <a:ea typeface="+mn-ea"/>
                          <a:cs typeface="+mn-cs"/>
                        </a:rPr>
                        <a:t>学员</a:t>
                      </a:r>
                    </a:p>
                  </a:txBody>
                  <a:tcPr marL="68580" marR="68580" marT="34290" marB="34290" anchor="ctr">
                    <a:solidFill>
                      <a:schemeClr val="bg2">
                        <a:lumMod val="90000"/>
                      </a:schemeClr>
                    </a:solidFill>
                  </a:tcPr>
                </a:tc>
                <a:tc hMerge="1">
                  <a:txBody>
                    <a:bodyPr/>
                    <a:lstStyle/>
                    <a:p>
                      <a:endParaRPr lang="zh-CN" altLang="en-US"/>
                    </a:p>
                  </a:txBody>
                  <a:tcPr/>
                </a:tc>
                <a:tc>
                  <a:txBody>
                    <a:bodyPr/>
                    <a:lstStyle/>
                    <a:p>
                      <a:pPr marL="0" algn="ctr" defTabSz="685800" rtl="0" eaLnBrk="1" latinLnBrk="0" hangingPunct="1"/>
                      <a:r>
                        <a:rPr lang="zh-CN" altLang="en-US" sz="1600" b="1" kern="1200" dirty="0">
                          <a:solidFill>
                            <a:schemeClr val="accent1">
                              <a:lumMod val="50000"/>
                            </a:schemeClr>
                          </a:solidFill>
                          <a:latin typeface="+mn-lt"/>
                          <a:ea typeface="+mn-ea"/>
                          <a:cs typeface="+mn-cs"/>
                        </a:rPr>
                        <a:t>潜在流失学员</a:t>
                      </a:r>
                    </a:p>
                  </a:txBody>
                  <a:tcPr marL="68580" marR="68580" marT="34290" marB="34290" anchor="ctr">
                    <a:solidFill>
                      <a:srgbClr val="CCFF99"/>
                    </a:solidFill>
                  </a:tcPr>
                </a:tc>
                <a:extLst>
                  <a:ext uri="{0D108BD9-81ED-4DB2-BD59-A6C34878D82A}">
                    <a16:rowId xmlns:a16="http://schemas.microsoft.com/office/drawing/2014/main" val="156094147"/>
                  </a:ext>
                </a:extLst>
              </a:tr>
            </a:tbl>
          </a:graphicData>
        </a:graphic>
      </p:graphicFrame>
      <p:pic>
        <p:nvPicPr>
          <p:cNvPr id="25" name="Picture 7" descr="상승화살표_청녹"/>
          <p:cNvPicPr>
            <a:picLocks noChangeAspect="1" noChangeArrowheads="1"/>
          </p:cNvPicPr>
          <p:nvPr/>
        </p:nvPicPr>
        <p:blipFill>
          <a:blip r:embed="rId2" cstate="email">
            <a:duotone>
              <a:prstClr val="black"/>
              <a:schemeClr val="tx2">
                <a:tint val="45000"/>
                <a:satMod val="400000"/>
              </a:schemeClr>
            </a:duotone>
            <a:extLst>
              <a:ext uri="{BEBA8EAE-BF5A-486C-A8C5-ECC9F3942E4B}">
                <a14:imgProps xmlns:a14="http://schemas.microsoft.com/office/drawing/2010/main">
                  <a14:imgLayer r:embed="rId3">
                    <a14:imgEffect>
                      <a14:colorTemperature colorTemp="5300"/>
                    </a14:imgEffect>
                  </a14:imgLayer>
                </a14:imgProps>
              </a:ext>
              <a:ext uri="{28A0092B-C50C-407E-A947-70E740481C1C}">
                <a14:useLocalDpi xmlns:a14="http://schemas.microsoft.com/office/drawing/2010/main"/>
              </a:ext>
            </a:extLst>
          </a:blip>
          <a:srcRect/>
          <a:stretch>
            <a:fillRect/>
          </a:stretch>
        </p:blipFill>
        <p:spPr bwMode="auto">
          <a:xfrm rot="5400000" flipV="1">
            <a:off x="3171335" y="3457198"/>
            <a:ext cx="2863272" cy="6360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矩形 26"/>
          <p:cNvSpPr/>
          <p:nvPr/>
        </p:nvSpPr>
        <p:spPr>
          <a:xfrm>
            <a:off x="466119" y="195479"/>
            <a:ext cx="5338321" cy="584775"/>
          </a:xfrm>
          <a:prstGeom prst="rect">
            <a:avLst/>
          </a:prstGeom>
        </p:spPr>
        <p:txBody>
          <a:bodyPr wrap="none">
            <a:spAutoFit/>
          </a:bodyPr>
          <a:lstStyle/>
          <a:p>
            <a:pPr lvl="0"/>
            <a:r>
              <a:rPr lang="zh-CN" altLang="en-US" sz="3200" b="1" dirty="0">
                <a:solidFill>
                  <a:srgbClr val="1557AE"/>
                </a:solidFill>
                <a:latin typeface="+mn-ea"/>
                <a:ea typeface="+mn-ea"/>
              </a:rPr>
              <a:t>关键子系统</a:t>
            </a:r>
            <a:r>
              <a:rPr lang="en-US" altLang="zh-CN" sz="3200" b="1" dirty="0">
                <a:solidFill>
                  <a:srgbClr val="1557AE"/>
                </a:solidFill>
                <a:latin typeface="+mn-ea"/>
                <a:ea typeface="+mn-ea"/>
              </a:rPr>
              <a:t>3</a:t>
            </a:r>
            <a:r>
              <a:rPr lang="zh-CN" altLang="en-US" sz="3200" b="1" dirty="0">
                <a:solidFill>
                  <a:srgbClr val="1557AE"/>
                </a:solidFill>
                <a:latin typeface="+mn-ea"/>
                <a:ea typeface="+mn-ea"/>
              </a:rPr>
              <a:t>：</a:t>
            </a:r>
            <a:r>
              <a:rPr lang="zh-CN" altLang="en-US" sz="2400" b="1" dirty="0">
                <a:solidFill>
                  <a:srgbClr val="1557AE"/>
                </a:solidFill>
                <a:latin typeface="+mn-ea"/>
                <a:ea typeface="+mn-ea"/>
              </a:rPr>
              <a:t>大数据分析与应用</a:t>
            </a:r>
            <a:endParaRPr lang="zh-CN" altLang="en-US" sz="3200" b="1" dirty="0">
              <a:solidFill>
                <a:srgbClr val="1557AE"/>
              </a:solidFill>
              <a:latin typeface="+mn-ea"/>
              <a:ea typeface="+mn-ea"/>
            </a:endParaRPr>
          </a:p>
        </p:txBody>
      </p:sp>
      <p:sp>
        <p:nvSpPr>
          <p:cNvPr id="28" name="矩形 27"/>
          <p:cNvSpPr/>
          <p:nvPr/>
        </p:nvSpPr>
        <p:spPr>
          <a:xfrm>
            <a:off x="250019" y="1175377"/>
            <a:ext cx="5554421" cy="398058"/>
          </a:xfrm>
          <a:prstGeom prst="rect">
            <a:avLst/>
          </a:prstGeom>
        </p:spPr>
        <p:txBody>
          <a:bodyPr wrap="square">
            <a:spAutoFit/>
          </a:bodyPr>
          <a:lstStyle/>
          <a:p>
            <a:pPr defTabSz="685800" fontAlgn="auto">
              <a:lnSpc>
                <a:spcPts val="2600"/>
              </a:lnSpc>
              <a:spcBef>
                <a:spcPts val="0"/>
              </a:spcBef>
              <a:spcAft>
                <a:spcPts val="0"/>
              </a:spcAft>
            </a:pPr>
            <a:r>
              <a:rPr lang="en-US" altLang="zh-CN" sz="2000" dirty="0">
                <a:solidFill>
                  <a:schemeClr val="accent1">
                    <a:lumMod val="50000"/>
                  </a:schemeClr>
                </a:solidFill>
                <a:latin typeface="+mn-lt"/>
                <a:ea typeface="黑体" panose="02010609060101010101" pitchFamily="49" charset="-122"/>
                <a:cs typeface="Microsoft YaHei" charset="0"/>
              </a:rPr>
              <a:t>DT</a:t>
            </a:r>
            <a:r>
              <a:rPr lang="zh-CN" altLang="en-US" sz="2000" dirty="0">
                <a:solidFill>
                  <a:schemeClr val="accent1">
                    <a:lumMod val="50000"/>
                  </a:schemeClr>
                </a:solidFill>
                <a:latin typeface="+mn-lt"/>
                <a:ea typeface="黑体" panose="02010609060101010101" pitchFamily="49" charset="-122"/>
                <a:cs typeface="Microsoft YaHei" charset="0"/>
              </a:rPr>
              <a:t>驱动在线教育的发展和服务</a:t>
            </a:r>
          </a:p>
        </p:txBody>
      </p:sp>
      <p:sp>
        <p:nvSpPr>
          <p:cNvPr id="29" name="矩形 1"/>
          <p:cNvSpPr>
            <a:spLocks noChangeArrowheads="1"/>
          </p:cNvSpPr>
          <p:nvPr/>
        </p:nvSpPr>
        <p:spPr bwMode="auto">
          <a:xfrm>
            <a:off x="250020" y="1589791"/>
            <a:ext cx="8643960" cy="41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0" lvl="1" eaLnBrk="0" hangingPunct="0">
              <a:lnSpc>
                <a:spcPct val="120000"/>
              </a:lnSpc>
              <a:spcBef>
                <a:spcPts val="300"/>
              </a:spcBef>
              <a:tabLst>
                <a:tab pos="260350" algn="l"/>
              </a:tabLst>
            </a:pPr>
            <a:r>
              <a:rPr lang="zh-CN" altLang="en-US" sz="2000" dirty="0">
                <a:solidFill>
                  <a:srgbClr val="C00000"/>
                </a:solidFill>
                <a:latin typeface="+mn-ea"/>
                <a:ea typeface="+mn-ea"/>
                <a:cs typeface="Microsoft YaHei" charset="0"/>
              </a:rPr>
              <a:t>大数据建模</a:t>
            </a:r>
            <a:r>
              <a:rPr lang="en-US" altLang="zh-CN" sz="2000" dirty="0">
                <a:solidFill>
                  <a:srgbClr val="C00000"/>
                </a:solidFill>
                <a:latin typeface="+mn-ea"/>
                <a:ea typeface="+mn-ea"/>
                <a:cs typeface="Microsoft YaHei" charset="0"/>
              </a:rPr>
              <a:t>360°</a:t>
            </a:r>
            <a:r>
              <a:rPr lang="zh-CN" altLang="en-US" sz="2000" dirty="0">
                <a:solidFill>
                  <a:srgbClr val="C00000"/>
                </a:solidFill>
                <a:latin typeface="+mn-ea"/>
                <a:ea typeface="+mn-ea"/>
                <a:cs typeface="Microsoft YaHei" charset="0"/>
              </a:rPr>
              <a:t>，解读学生</a:t>
            </a:r>
          </a:p>
        </p:txBody>
      </p:sp>
      <p:grpSp>
        <p:nvGrpSpPr>
          <p:cNvPr id="35" name="组合 34"/>
          <p:cNvGrpSpPr/>
          <p:nvPr/>
        </p:nvGrpSpPr>
        <p:grpSpPr>
          <a:xfrm>
            <a:off x="758303" y="2422828"/>
            <a:ext cx="1706586" cy="2704751"/>
            <a:chOff x="758303" y="2422828"/>
            <a:chExt cx="1706586" cy="2704751"/>
          </a:xfrm>
        </p:grpSpPr>
        <p:sp>
          <p:nvSpPr>
            <p:cNvPr id="16" name="矩形 15"/>
            <p:cNvSpPr/>
            <p:nvPr/>
          </p:nvSpPr>
          <p:spPr>
            <a:xfrm>
              <a:off x="758303" y="3531386"/>
              <a:ext cx="487635" cy="489250"/>
            </a:xfrm>
            <a:prstGeom prst="rect">
              <a:avLst/>
            </a:prstGeom>
            <a:solidFill>
              <a:srgbClr val="1A4F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endParaRPr lang="zh-CN" altLang="en-US" sz="1350" kern="0">
                <a:solidFill>
                  <a:sysClr val="windowText" lastClr="000000"/>
                </a:solidFill>
                <a:latin typeface="+mn-ea"/>
              </a:endParaRPr>
            </a:p>
          </p:txBody>
        </p:sp>
        <p:sp>
          <p:nvSpPr>
            <p:cNvPr id="15" name="矩形 14"/>
            <p:cNvSpPr/>
            <p:nvPr/>
          </p:nvSpPr>
          <p:spPr>
            <a:xfrm>
              <a:off x="758303" y="2422828"/>
              <a:ext cx="487635" cy="487635"/>
            </a:xfrm>
            <a:prstGeom prst="rect">
              <a:avLst/>
            </a:prstGeom>
            <a:solidFill>
              <a:srgbClr val="1036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endParaRPr lang="zh-CN" altLang="en-US" sz="1350" kern="0">
                <a:solidFill>
                  <a:sysClr val="windowText" lastClr="000000"/>
                </a:solidFill>
                <a:latin typeface="+mn-ea"/>
              </a:endParaRPr>
            </a:p>
          </p:txBody>
        </p:sp>
        <p:sp>
          <p:nvSpPr>
            <p:cNvPr id="17" name="矩形 16"/>
            <p:cNvSpPr/>
            <p:nvPr/>
          </p:nvSpPr>
          <p:spPr>
            <a:xfrm>
              <a:off x="1245938" y="2422828"/>
              <a:ext cx="1218951" cy="487635"/>
            </a:xfrm>
            <a:prstGeom prst="rect">
              <a:avLst/>
            </a:prstGeom>
            <a:solidFill>
              <a:srgbClr val="1036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r>
                <a:rPr lang="zh-CN" altLang="en-US" sz="1500" b="1" kern="0" dirty="0">
                  <a:solidFill>
                    <a:schemeClr val="bg1"/>
                  </a:solidFill>
                  <a:latin typeface="+mn-ea"/>
                </a:rPr>
                <a:t>基本信息</a:t>
              </a:r>
            </a:p>
          </p:txBody>
        </p:sp>
        <p:sp>
          <p:nvSpPr>
            <p:cNvPr id="18" name="矩形 17"/>
            <p:cNvSpPr/>
            <p:nvPr/>
          </p:nvSpPr>
          <p:spPr>
            <a:xfrm>
              <a:off x="1245938" y="3533001"/>
              <a:ext cx="1218951" cy="487635"/>
            </a:xfrm>
            <a:prstGeom prst="rect">
              <a:avLst/>
            </a:prstGeom>
            <a:solidFill>
              <a:srgbClr val="1A4F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r>
                <a:rPr lang="zh-CN" altLang="en-US" sz="1500" b="1" kern="0" dirty="0">
                  <a:solidFill>
                    <a:schemeClr val="bg1"/>
                  </a:solidFill>
                  <a:latin typeface="+mn-ea"/>
                </a:rPr>
                <a:t>业务信息</a:t>
              </a:r>
            </a:p>
          </p:txBody>
        </p:sp>
        <p:sp>
          <p:nvSpPr>
            <p:cNvPr id="19" name="矩形 18"/>
            <p:cNvSpPr/>
            <p:nvPr/>
          </p:nvSpPr>
          <p:spPr>
            <a:xfrm>
              <a:off x="758303" y="4636714"/>
              <a:ext cx="487635" cy="490865"/>
            </a:xfrm>
            <a:prstGeom prst="rect">
              <a:avLst/>
            </a:prstGeom>
            <a:solidFill>
              <a:srgbClr val="426F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endParaRPr lang="zh-CN" altLang="en-US" sz="1350" kern="0">
                <a:solidFill>
                  <a:sysClr val="windowText" lastClr="000000"/>
                </a:solidFill>
                <a:latin typeface="+mn-ea"/>
              </a:endParaRPr>
            </a:p>
          </p:txBody>
        </p:sp>
        <p:sp>
          <p:nvSpPr>
            <p:cNvPr id="20" name="矩形 19"/>
            <p:cNvSpPr/>
            <p:nvPr/>
          </p:nvSpPr>
          <p:spPr>
            <a:xfrm>
              <a:off x="1245938" y="4638329"/>
              <a:ext cx="1218951" cy="487635"/>
            </a:xfrm>
            <a:prstGeom prst="rect">
              <a:avLst/>
            </a:prstGeom>
            <a:solidFill>
              <a:srgbClr val="426F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r>
                <a:rPr lang="zh-CN" altLang="en-US" sz="1500" b="1" kern="0" dirty="0">
                  <a:solidFill>
                    <a:schemeClr val="bg1"/>
                  </a:solidFill>
                  <a:latin typeface="+mn-ea"/>
                </a:rPr>
                <a:t>行为信息</a:t>
              </a:r>
            </a:p>
          </p:txBody>
        </p:sp>
        <p:sp>
          <p:nvSpPr>
            <p:cNvPr id="31" name="KSO_Shape"/>
            <p:cNvSpPr>
              <a:spLocks/>
            </p:cNvSpPr>
            <p:nvPr/>
          </p:nvSpPr>
          <p:spPr bwMode="auto">
            <a:xfrm>
              <a:off x="869176" y="2451667"/>
              <a:ext cx="455772" cy="425052"/>
            </a:xfrm>
            <a:custGeom>
              <a:avLst/>
              <a:gdLst>
                <a:gd name="T0" fmla="*/ 2147483646 w 4477"/>
                <a:gd name="T1" fmla="*/ 2147483646 h 4133"/>
                <a:gd name="T2" fmla="*/ 2147483646 w 4477"/>
                <a:gd name="T3" fmla="*/ 1386867173 h 4133"/>
                <a:gd name="T4" fmla="*/ 2147483646 w 4477"/>
                <a:gd name="T5" fmla="*/ 385250906 h 4133"/>
                <a:gd name="T6" fmla="*/ 2147483646 w 4477"/>
                <a:gd name="T7" fmla="*/ 0 h 4133"/>
                <a:gd name="T8" fmla="*/ 2147483646 w 4477"/>
                <a:gd name="T9" fmla="*/ 231114454 h 4133"/>
                <a:gd name="T10" fmla="*/ 2147483646 w 4477"/>
                <a:gd name="T11" fmla="*/ 1001616267 h 4133"/>
                <a:gd name="T12" fmla="*/ 2147483646 w 4477"/>
                <a:gd name="T13" fmla="*/ 2147483646 h 4133"/>
                <a:gd name="T14" fmla="*/ 2147483646 w 4477"/>
                <a:gd name="T15" fmla="*/ 2147483646 h 4133"/>
                <a:gd name="T16" fmla="*/ 2147483646 w 4477"/>
                <a:gd name="T17" fmla="*/ 2147483646 h 4133"/>
                <a:gd name="T18" fmla="*/ 2147483646 w 4477"/>
                <a:gd name="T19" fmla="*/ 2147483646 h 4133"/>
                <a:gd name="T20" fmla="*/ 2147483646 w 4477"/>
                <a:gd name="T21" fmla="*/ 2147483646 h 4133"/>
                <a:gd name="T22" fmla="*/ 2147483646 w 4477"/>
                <a:gd name="T23" fmla="*/ 2147483646 h 4133"/>
                <a:gd name="T24" fmla="*/ 2147483646 w 4477"/>
                <a:gd name="T25" fmla="*/ 2147483646 h 4133"/>
                <a:gd name="T26" fmla="*/ 2147483646 w 4477"/>
                <a:gd name="T27" fmla="*/ 2147483646 h 4133"/>
                <a:gd name="T28" fmla="*/ 2147483646 w 4477"/>
                <a:gd name="T29" fmla="*/ 2147483646 h 4133"/>
                <a:gd name="T30" fmla="*/ 2147483646 w 4477"/>
                <a:gd name="T31" fmla="*/ 2147483646 h 4133"/>
                <a:gd name="T32" fmla="*/ 2147483646 w 4477"/>
                <a:gd name="T33" fmla="*/ 2147483646 h 4133"/>
                <a:gd name="T34" fmla="*/ 2147483646 w 4477"/>
                <a:gd name="T35" fmla="*/ 2147483646 h 4133"/>
                <a:gd name="T36" fmla="*/ 2147483646 w 4477"/>
                <a:gd name="T37" fmla="*/ 2147483646 h 4133"/>
                <a:gd name="T38" fmla="*/ 2147483646 w 4477"/>
                <a:gd name="T39" fmla="*/ 2147483646 h 4133"/>
                <a:gd name="T40" fmla="*/ 2147483646 w 4477"/>
                <a:gd name="T41" fmla="*/ 2147483646 h 4133"/>
                <a:gd name="T42" fmla="*/ 2147483646 w 4477"/>
                <a:gd name="T43" fmla="*/ 2147483646 h 4133"/>
                <a:gd name="T44" fmla="*/ 2147483646 w 4477"/>
                <a:gd name="T45" fmla="*/ 2147483646 h 4133"/>
                <a:gd name="T46" fmla="*/ 2147483646 w 4477"/>
                <a:gd name="T47" fmla="*/ 2147483646 h 4133"/>
                <a:gd name="T48" fmla="*/ 2147483646 w 4477"/>
                <a:gd name="T49" fmla="*/ 2147483646 h 4133"/>
                <a:gd name="T50" fmla="*/ 2147483646 w 4477"/>
                <a:gd name="T51" fmla="*/ 2147483646 h 4133"/>
                <a:gd name="T52" fmla="*/ 2147483646 w 4477"/>
                <a:gd name="T53" fmla="*/ 2147483646 h 4133"/>
                <a:gd name="T54" fmla="*/ 2147483646 w 4477"/>
                <a:gd name="T55" fmla="*/ 2147483646 h 4133"/>
                <a:gd name="T56" fmla="*/ 2147483646 w 4477"/>
                <a:gd name="T57" fmla="*/ 2147483646 h 4133"/>
                <a:gd name="T58" fmla="*/ 2147483646 w 4477"/>
                <a:gd name="T59" fmla="*/ 2147483646 h 4133"/>
                <a:gd name="T60" fmla="*/ 2147483646 w 4477"/>
                <a:gd name="T61" fmla="*/ 2147483646 h 4133"/>
                <a:gd name="T62" fmla="*/ 2147483646 w 4477"/>
                <a:gd name="T63" fmla="*/ 2147483646 h 4133"/>
                <a:gd name="T64" fmla="*/ 2147483646 w 4477"/>
                <a:gd name="T65" fmla="*/ 2147483646 h 4133"/>
                <a:gd name="T66" fmla="*/ 0 w 4477"/>
                <a:gd name="T67" fmla="*/ 2147483646 h 4133"/>
                <a:gd name="T68" fmla="*/ 2147483646 w 4477"/>
                <a:gd name="T69" fmla="*/ 2147483646 h 4133"/>
                <a:gd name="T70" fmla="*/ 2147483646 w 4477"/>
                <a:gd name="T71" fmla="*/ 2147483646 h 4133"/>
                <a:gd name="T72" fmla="*/ 2147483646 w 4477"/>
                <a:gd name="T73" fmla="*/ 2147483646 h 4133"/>
                <a:gd name="T74" fmla="*/ 2147483646 w 4477"/>
                <a:gd name="T75" fmla="*/ 2147483646 h 4133"/>
                <a:gd name="T76" fmla="*/ 2147483646 w 4477"/>
                <a:gd name="T77" fmla="*/ 2147483646 h 4133"/>
                <a:gd name="T78" fmla="*/ 2147483646 w 4477"/>
                <a:gd name="T79" fmla="*/ 2147483646 h 4133"/>
                <a:gd name="T80" fmla="*/ 2147483646 w 4477"/>
                <a:gd name="T81" fmla="*/ 2147483646 h 4133"/>
                <a:gd name="T82" fmla="*/ 2147483646 w 4477"/>
                <a:gd name="T83" fmla="*/ 2147483646 h 4133"/>
                <a:gd name="T84" fmla="*/ 2147483646 w 4477"/>
                <a:gd name="T85" fmla="*/ 2147483646 h 4133"/>
                <a:gd name="T86" fmla="*/ 2147483646 w 4477"/>
                <a:gd name="T87" fmla="*/ 2147483646 h 4133"/>
                <a:gd name="T88" fmla="*/ 2147483646 w 4477"/>
                <a:gd name="T89" fmla="*/ 2147483646 h 4133"/>
                <a:gd name="T90" fmla="*/ 2147483646 w 4477"/>
                <a:gd name="T91" fmla="*/ 2147483646 h 4133"/>
                <a:gd name="T92" fmla="*/ 2147483646 w 4477"/>
                <a:gd name="T93" fmla="*/ 2147483646 h 4133"/>
                <a:gd name="T94" fmla="*/ 2147483646 w 4477"/>
                <a:gd name="T95" fmla="*/ 2147483646 h 4133"/>
                <a:gd name="T96" fmla="*/ 2147483646 w 4477"/>
                <a:gd name="T97" fmla="*/ 2147483646 h 4133"/>
                <a:gd name="T98" fmla="*/ 2147483646 w 4477"/>
                <a:gd name="T99" fmla="*/ 2147483646 h 4133"/>
                <a:gd name="T100" fmla="*/ 2147483646 w 4477"/>
                <a:gd name="T101" fmla="*/ 2147483646 h 4133"/>
                <a:gd name="T102" fmla="*/ 2147483646 w 4477"/>
                <a:gd name="T103" fmla="*/ 2147483646 h 4133"/>
                <a:gd name="T104" fmla="*/ 2147483646 w 4477"/>
                <a:gd name="T105" fmla="*/ 2147483646 h 4133"/>
                <a:gd name="T106" fmla="*/ 2147483646 w 4477"/>
                <a:gd name="T107" fmla="*/ 2147483646 h 4133"/>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4477" h="4133">
                  <a:moveTo>
                    <a:pt x="3646" y="48"/>
                  </a:moveTo>
                  <a:lnTo>
                    <a:pt x="3646" y="48"/>
                  </a:lnTo>
                  <a:lnTo>
                    <a:pt x="3623" y="39"/>
                  </a:lnTo>
                  <a:lnTo>
                    <a:pt x="3600" y="31"/>
                  </a:lnTo>
                  <a:lnTo>
                    <a:pt x="3578" y="24"/>
                  </a:lnTo>
                  <a:lnTo>
                    <a:pt x="3557" y="18"/>
                  </a:lnTo>
                  <a:lnTo>
                    <a:pt x="3536" y="13"/>
                  </a:lnTo>
                  <a:lnTo>
                    <a:pt x="3515" y="8"/>
                  </a:lnTo>
                  <a:lnTo>
                    <a:pt x="3494" y="5"/>
                  </a:lnTo>
                  <a:lnTo>
                    <a:pt x="3473" y="3"/>
                  </a:lnTo>
                  <a:lnTo>
                    <a:pt x="3454" y="1"/>
                  </a:lnTo>
                  <a:lnTo>
                    <a:pt x="3434" y="0"/>
                  </a:lnTo>
                  <a:lnTo>
                    <a:pt x="3415" y="0"/>
                  </a:lnTo>
                  <a:lnTo>
                    <a:pt x="3395" y="1"/>
                  </a:lnTo>
                  <a:lnTo>
                    <a:pt x="3376" y="3"/>
                  </a:lnTo>
                  <a:lnTo>
                    <a:pt x="3358" y="5"/>
                  </a:lnTo>
                  <a:lnTo>
                    <a:pt x="3339" y="9"/>
                  </a:lnTo>
                  <a:lnTo>
                    <a:pt x="3321" y="13"/>
                  </a:lnTo>
                  <a:lnTo>
                    <a:pt x="3303" y="18"/>
                  </a:lnTo>
                  <a:lnTo>
                    <a:pt x="3285" y="23"/>
                  </a:lnTo>
                  <a:lnTo>
                    <a:pt x="3268" y="30"/>
                  </a:lnTo>
                  <a:lnTo>
                    <a:pt x="3251" y="37"/>
                  </a:lnTo>
                  <a:lnTo>
                    <a:pt x="3235" y="45"/>
                  </a:lnTo>
                  <a:lnTo>
                    <a:pt x="3219" y="54"/>
                  </a:lnTo>
                  <a:lnTo>
                    <a:pt x="3201" y="63"/>
                  </a:lnTo>
                  <a:lnTo>
                    <a:pt x="3186" y="74"/>
                  </a:lnTo>
                  <a:lnTo>
                    <a:pt x="3170" y="85"/>
                  </a:lnTo>
                  <a:lnTo>
                    <a:pt x="3155" y="96"/>
                  </a:lnTo>
                  <a:lnTo>
                    <a:pt x="3139" y="108"/>
                  </a:lnTo>
                  <a:lnTo>
                    <a:pt x="3124" y="121"/>
                  </a:lnTo>
                  <a:lnTo>
                    <a:pt x="3110" y="134"/>
                  </a:lnTo>
                  <a:lnTo>
                    <a:pt x="3094" y="149"/>
                  </a:lnTo>
                  <a:lnTo>
                    <a:pt x="3066" y="179"/>
                  </a:lnTo>
                  <a:lnTo>
                    <a:pt x="3079" y="337"/>
                  </a:lnTo>
                  <a:lnTo>
                    <a:pt x="3094" y="494"/>
                  </a:lnTo>
                  <a:lnTo>
                    <a:pt x="3112" y="649"/>
                  </a:lnTo>
                  <a:lnTo>
                    <a:pt x="3131" y="802"/>
                  </a:lnTo>
                  <a:lnTo>
                    <a:pt x="3151" y="954"/>
                  </a:lnTo>
                  <a:lnTo>
                    <a:pt x="3174" y="1104"/>
                  </a:lnTo>
                  <a:lnTo>
                    <a:pt x="3198" y="1252"/>
                  </a:lnTo>
                  <a:lnTo>
                    <a:pt x="3226" y="1398"/>
                  </a:lnTo>
                  <a:lnTo>
                    <a:pt x="3254" y="1543"/>
                  </a:lnTo>
                  <a:lnTo>
                    <a:pt x="3284" y="1686"/>
                  </a:lnTo>
                  <a:lnTo>
                    <a:pt x="3318" y="1827"/>
                  </a:lnTo>
                  <a:lnTo>
                    <a:pt x="3352" y="1967"/>
                  </a:lnTo>
                  <a:lnTo>
                    <a:pt x="3388" y="2104"/>
                  </a:lnTo>
                  <a:lnTo>
                    <a:pt x="3407" y="2172"/>
                  </a:lnTo>
                  <a:lnTo>
                    <a:pt x="3427" y="2240"/>
                  </a:lnTo>
                  <a:lnTo>
                    <a:pt x="3447" y="2307"/>
                  </a:lnTo>
                  <a:lnTo>
                    <a:pt x="3468" y="2374"/>
                  </a:lnTo>
                  <a:lnTo>
                    <a:pt x="3488" y="2441"/>
                  </a:lnTo>
                  <a:lnTo>
                    <a:pt x="3510" y="2506"/>
                  </a:lnTo>
                  <a:lnTo>
                    <a:pt x="4267" y="2335"/>
                  </a:lnTo>
                  <a:lnTo>
                    <a:pt x="4258" y="2257"/>
                  </a:lnTo>
                  <a:lnTo>
                    <a:pt x="4249" y="2179"/>
                  </a:lnTo>
                  <a:lnTo>
                    <a:pt x="4238" y="2102"/>
                  </a:lnTo>
                  <a:lnTo>
                    <a:pt x="4227" y="2026"/>
                  </a:lnTo>
                  <a:lnTo>
                    <a:pt x="4214" y="1950"/>
                  </a:lnTo>
                  <a:lnTo>
                    <a:pt x="4202" y="1874"/>
                  </a:lnTo>
                  <a:lnTo>
                    <a:pt x="4189" y="1798"/>
                  </a:lnTo>
                  <a:lnTo>
                    <a:pt x="4175" y="1724"/>
                  </a:lnTo>
                  <a:lnTo>
                    <a:pt x="4161" y="1649"/>
                  </a:lnTo>
                  <a:lnTo>
                    <a:pt x="4146" y="1574"/>
                  </a:lnTo>
                  <a:lnTo>
                    <a:pt x="4130" y="1500"/>
                  </a:lnTo>
                  <a:lnTo>
                    <a:pt x="4113" y="1428"/>
                  </a:lnTo>
                  <a:lnTo>
                    <a:pt x="4096" y="1354"/>
                  </a:lnTo>
                  <a:lnTo>
                    <a:pt x="4078" y="1282"/>
                  </a:lnTo>
                  <a:lnTo>
                    <a:pt x="4060" y="1210"/>
                  </a:lnTo>
                  <a:lnTo>
                    <a:pt x="4041" y="1138"/>
                  </a:lnTo>
                  <a:lnTo>
                    <a:pt x="4020" y="1067"/>
                  </a:lnTo>
                  <a:lnTo>
                    <a:pt x="4000" y="995"/>
                  </a:lnTo>
                  <a:lnTo>
                    <a:pt x="3979" y="926"/>
                  </a:lnTo>
                  <a:lnTo>
                    <a:pt x="3957" y="855"/>
                  </a:lnTo>
                  <a:lnTo>
                    <a:pt x="3935" y="785"/>
                  </a:lnTo>
                  <a:lnTo>
                    <a:pt x="3911" y="717"/>
                  </a:lnTo>
                  <a:lnTo>
                    <a:pt x="3888" y="648"/>
                  </a:lnTo>
                  <a:lnTo>
                    <a:pt x="3863" y="579"/>
                  </a:lnTo>
                  <a:lnTo>
                    <a:pt x="3839" y="512"/>
                  </a:lnTo>
                  <a:lnTo>
                    <a:pt x="3812" y="444"/>
                  </a:lnTo>
                  <a:lnTo>
                    <a:pt x="3786" y="377"/>
                  </a:lnTo>
                  <a:lnTo>
                    <a:pt x="3759" y="310"/>
                  </a:lnTo>
                  <a:lnTo>
                    <a:pt x="3732" y="244"/>
                  </a:lnTo>
                  <a:lnTo>
                    <a:pt x="3703" y="179"/>
                  </a:lnTo>
                  <a:lnTo>
                    <a:pt x="3675" y="113"/>
                  </a:lnTo>
                  <a:lnTo>
                    <a:pt x="3646" y="48"/>
                  </a:lnTo>
                  <a:close/>
                  <a:moveTo>
                    <a:pt x="831" y="2804"/>
                  </a:moveTo>
                  <a:lnTo>
                    <a:pt x="2810" y="2804"/>
                  </a:lnTo>
                  <a:lnTo>
                    <a:pt x="2810" y="2949"/>
                  </a:lnTo>
                  <a:lnTo>
                    <a:pt x="831" y="2949"/>
                  </a:lnTo>
                  <a:lnTo>
                    <a:pt x="831" y="2804"/>
                  </a:lnTo>
                  <a:close/>
                  <a:moveTo>
                    <a:pt x="3516" y="3370"/>
                  </a:moveTo>
                  <a:lnTo>
                    <a:pt x="3637" y="3750"/>
                  </a:lnTo>
                  <a:lnTo>
                    <a:pt x="190" y="3750"/>
                  </a:lnTo>
                  <a:lnTo>
                    <a:pt x="0" y="3750"/>
                  </a:lnTo>
                  <a:lnTo>
                    <a:pt x="0" y="3559"/>
                  </a:lnTo>
                  <a:lnTo>
                    <a:pt x="0" y="1320"/>
                  </a:lnTo>
                  <a:lnTo>
                    <a:pt x="0" y="1240"/>
                  </a:lnTo>
                  <a:lnTo>
                    <a:pt x="59" y="1183"/>
                  </a:lnTo>
                  <a:lnTo>
                    <a:pt x="764" y="503"/>
                  </a:lnTo>
                  <a:lnTo>
                    <a:pt x="819" y="449"/>
                  </a:lnTo>
                  <a:lnTo>
                    <a:pt x="895" y="449"/>
                  </a:lnTo>
                  <a:lnTo>
                    <a:pt x="2831" y="449"/>
                  </a:lnTo>
                  <a:lnTo>
                    <a:pt x="2840" y="545"/>
                  </a:lnTo>
                  <a:lnTo>
                    <a:pt x="2849" y="640"/>
                  </a:lnTo>
                  <a:lnTo>
                    <a:pt x="2859" y="735"/>
                  </a:lnTo>
                  <a:lnTo>
                    <a:pt x="2870" y="829"/>
                  </a:lnTo>
                  <a:lnTo>
                    <a:pt x="1084" y="829"/>
                  </a:lnTo>
                  <a:lnTo>
                    <a:pt x="1138" y="1419"/>
                  </a:lnTo>
                  <a:lnTo>
                    <a:pt x="1148" y="1526"/>
                  </a:lnTo>
                  <a:lnTo>
                    <a:pt x="1040" y="1522"/>
                  </a:lnTo>
                  <a:lnTo>
                    <a:pt x="380" y="1497"/>
                  </a:lnTo>
                  <a:lnTo>
                    <a:pt x="380" y="3370"/>
                  </a:lnTo>
                  <a:lnTo>
                    <a:pt x="3516" y="3370"/>
                  </a:lnTo>
                  <a:close/>
                  <a:moveTo>
                    <a:pt x="472" y="1312"/>
                  </a:moveTo>
                  <a:lnTo>
                    <a:pt x="939" y="1329"/>
                  </a:lnTo>
                  <a:lnTo>
                    <a:pt x="900" y="898"/>
                  </a:lnTo>
                  <a:lnTo>
                    <a:pt x="472" y="1312"/>
                  </a:lnTo>
                  <a:close/>
                  <a:moveTo>
                    <a:pt x="2810" y="2206"/>
                  </a:moveTo>
                  <a:lnTo>
                    <a:pt x="831" y="2206"/>
                  </a:lnTo>
                  <a:lnTo>
                    <a:pt x="831" y="2351"/>
                  </a:lnTo>
                  <a:lnTo>
                    <a:pt x="2810" y="2351"/>
                  </a:lnTo>
                  <a:lnTo>
                    <a:pt x="2810" y="2206"/>
                  </a:lnTo>
                  <a:close/>
                  <a:moveTo>
                    <a:pt x="2810" y="1666"/>
                  </a:moveTo>
                  <a:lnTo>
                    <a:pt x="1621" y="1666"/>
                  </a:lnTo>
                  <a:lnTo>
                    <a:pt x="1621" y="1810"/>
                  </a:lnTo>
                  <a:lnTo>
                    <a:pt x="2810" y="1810"/>
                  </a:lnTo>
                  <a:lnTo>
                    <a:pt x="2810" y="1666"/>
                  </a:lnTo>
                  <a:close/>
                  <a:moveTo>
                    <a:pt x="2810" y="1112"/>
                  </a:moveTo>
                  <a:lnTo>
                    <a:pt x="1621" y="1112"/>
                  </a:lnTo>
                  <a:lnTo>
                    <a:pt x="1621" y="1256"/>
                  </a:lnTo>
                  <a:lnTo>
                    <a:pt x="2810" y="1256"/>
                  </a:lnTo>
                  <a:lnTo>
                    <a:pt x="2810" y="1112"/>
                  </a:lnTo>
                  <a:close/>
                  <a:moveTo>
                    <a:pt x="4318" y="3463"/>
                  </a:moveTo>
                  <a:lnTo>
                    <a:pt x="4002" y="3540"/>
                  </a:lnTo>
                  <a:lnTo>
                    <a:pt x="4007" y="3867"/>
                  </a:lnTo>
                  <a:lnTo>
                    <a:pt x="4237" y="4133"/>
                  </a:lnTo>
                  <a:lnTo>
                    <a:pt x="4387" y="4100"/>
                  </a:lnTo>
                  <a:lnTo>
                    <a:pt x="4477" y="3751"/>
                  </a:lnTo>
                  <a:lnTo>
                    <a:pt x="4318" y="3463"/>
                  </a:lnTo>
                  <a:close/>
                  <a:moveTo>
                    <a:pt x="4272" y="2491"/>
                  </a:moveTo>
                  <a:lnTo>
                    <a:pt x="4272" y="2491"/>
                  </a:lnTo>
                  <a:lnTo>
                    <a:pt x="4388" y="3367"/>
                  </a:lnTo>
                  <a:lnTo>
                    <a:pt x="3870" y="3485"/>
                  </a:lnTo>
                  <a:lnTo>
                    <a:pt x="3583" y="2648"/>
                  </a:lnTo>
                  <a:lnTo>
                    <a:pt x="4272" y="2491"/>
                  </a:lnTo>
                  <a:close/>
                </a:path>
              </a:pathLst>
            </a:custGeom>
            <a:solidFill>
              <a:schemeClr val="bg1"/>
            </a:solidFill>
            <a:ln>
              <a:noFill/>
            </a:ln>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32" name="KSO_Shape"/>
            <p:cNvSpPr>
              <a:spLocks/>
            </p:cNvSpPr>
            <p:nvPr/>
          </p:nvSpPr>
          <p:spPr bwMode="auto">
            <a:xfrm>
              <a:off x="897584" y="3550743"/>
              <a:ext cx="398955" cy="466397"/>
            </a:xfrm>
            <a:custGeom>
              <a:avLst/>
              <a:gdLst>
                <a:gd name="T0" fmla="*/ 248428 w 2033587"/>
                <a:gd name="T1" fmla="*/ 944529 h 2276475"/>
                <a:gd name="T2" fmla="*/ 1175716 w 2033587"/>
                <a:gd name="T3" fmla="*/ 709393 h 2276475"/>
                <a:gd name="T4" fmla="*/ 1178374 w 2033587"/>
                <a:gd name="T5" fmla="*/ 591162 h 2276475"/>
                <a:gd name="T6" fmla="*/ 1585424 w 2033587"/>
                <a:gd name="T7" fmla="*/ 232745 h 2276475"/>
                <a:gd name="T8" fmla="*/ 1623685 w 2033587"/>
                <a:gd name="T9" fmla="*/ 244701 h 2276475"/>
                <a:gd name="T10" fmla="*/ 1656631 w 2033587"/>
                <a:gd name="T11" fmla="*/ 266753 h 2276475"/>
                <a:gd name="T12" fmla="*/ 1682138 w 2033587"/>
                <a:gd name="T13" fmla="*/ 297308 h 2276475"/>
                <a:gd name="T14" fmla="*/ 1697549 w 2033587"/>
                <a:gd name="T15" fmla="*/ 334505 h 2276475"/>
                <a:gd name="T16" fmla="*/ 1701800 w 2033587"/>
                <a:gd name="T17" fmla="*/ 1767638 h 2276475"/>
                <a:gd name="T18" fmla="*/ 1695689 w 2033587"/>
                <a:gd name="T19" fmla="*/ 1808289 h 2276475"/>
                <a:gd name="T20" fmla="*/ 1678419 w 2033587"/>
                <a:gd name="T21" fmla="*/ 1844423 h 2276475"/>
                <a:gd name="T22" fmla="*/ 1651849 w 2033587"/>
                <a:gd name="T23" fmla="*/ 1873649 h 2276475"/>
                <a:gd name="T24" fmla="*/ 1617839 w 2033587"/>
                <a:gd name="T25" fmla="*/ 1894372 h 2276475"/>
                <a:gd name="T26" fmla="*/ 1578251 w 2033587"/>
                <a:gd name="T27" fmla="*/ 1904469 h 2276475"/>
                <a:gd name="T28" fmla="*/ 381012 w 2033587"/>
                <a:gd name="T29" fmla="*/ 1903672 h 2276475"/>
                <a:gd name="T30" fmla="*/ 342220 w 2033587"/>
                <a:gd name="T31" fmla="*/ 1891715 h 2276475"/>
                <a:gd name="T32" fmla="*/ 309539 w 2033587"/>
                <a:gd name="T33" fmla="*/ 1869397 h 2276475"/>
                <a:gd name="T34" fmla="*/ 284298 w 2033587"/>
                <a:gd name="T35" fmla="*/ 1838844 h 2276475"/>
                <a:gd name="T36" fmla="*/ 268621 w 2033587"/>
                <a:gd name="T37" fmla="*/ 1801912 h 2276475"/>
                <a:gd name="T38" fmla="*/ 382075 w 2033587"/>
                <a:gd name="T39" fmla="*/ 1767638 h 2276475"/>
                <a:gd name="T40" fmla="*/ 385528 w 2033587"/>
                <a:gd name="T41" fmla="*/ 1778531 h 2276475"/>
                <a:gd name="T42" fmla="*/ 398017 w 2033587"/>
                <a:gd name="T43" fmla="*/ 1786768 h 2276475"/>
                <a:gd name="T44" fmla="*/ 1570013 w 2033587"/>
                <a:gd name="T45" fmla="*/ 1786502 h 2276475"/>
                <a:gd name="T46" fmla="*/ 1581704 w 2033587"/>
                <a:gd name="T47" fmla="*/ 1776937 h 2276475"/>
                <a:gd name="T48" fmla="*/ 1583830 w 2033587"/>
                <a:gd name="T49" fmla="*/ 368513 h 2276475"/>
                <a:gd name="T50" fmla="*/ 1580376 w 2033587"/>
                <a:gd name="T51" fmla="*/ 357619 h 2276475"/>
                <a:gd name="T52" fmla="*/ 1568419 w 2033587"/>
                <a:gd name="T53" fmla="*/ 349383 h 2276475"/>
                <a:gd name="T54" fmla="*/ 492697 w 2033587"/>
                <a:gd name="T55" fmla="*/ 362402 h 2276475"/>
                <a:gd name="T56" fmla="*/ 484724 w 2033587"/>
                <a:gd name="T57" fmla="*/ 402787 h 2276475"/>
                <a:gd name="T58" fmla="*/ 465590 w 2033587"/>
                <a:gd name="T59" fmla="*/ 437592 h 2276475"/>
                <a:gd name="T60" fmla="*/ 437421 w 2033587"/>
                <a:gd name="T61" fmla="*/ 465490 h 2276475"/>
                <a:gd name="T62" fmla="*/ 402608 w 2033587"/>
                <a:gd name="T63" fmla="*/ 484619 h 2276475"/>
                <a:gd name="T64" fmla="*/ 362480 w 2033587"/>
                <a:gd name="T65" fmla="*/ 492856 h 2276475"/>
                <a:gd name="T66" fmla="*/ 118789 w 2033587"/>
                <a:gd name="T67" fmla="*/ 1542067 h 2276475"/>
                <a:gd name="T68" fmla="*/ 128090 w 2033587"/>
                <a:gd name="T69" fmla="*/ 1553757 h 2276475"/>
                <a:gd name="T70" fmla="*/ 1299773 w 2033587"/>
                <a:gd name="T71" fmla="*/ 1556149 h 2276475"/>
                <a:gd name="T72" fmla="*/ 1310934 w 2033587"/>
                <a:gd name="T73" fmla="*/ 1552695 h 2276475"/>
                <a:gd name="T74" fmla="*/ 1319438 w 2033587"/>
                <a:gd name="T75" fmla="*/ 1540208 h 2276475"/>
                <a:gd name="T76" fmla="*/ 1318907 w 2033587"/>
                <a:gd name="T77" fmla="*/ 131782 h 2276475"/>
                <a:gd name="T78" fmla="*/ 1309340 w 2033587"/>
                <a:gd name="T79" fmla="*/ 120357 h 2276475"/>
                <a:gd name="T80" fmla="*/ 492963 w 2033587"/>
                <a:gd name="T81" fmla="*/ 117967 h 2276475"/>
                <a:gd name="T82" fmla="*/ 1327676 w 2033587"/>
                <a:gd name="T83" fmla="*/ 2922 h 2276475"/>
                <a:gd name="T84" fmla="*/ 1365413 w 2033587"/>
                <a:gd name="T85" fmla="*/ 16738 h 2276475"/>
                <a:gd name="T86" fmla="*/ 1397303 w 2033587"/>
                <a:gd name="T87" fmla="*/ 40385 h 2276475"/>
                <a:gd name="T88" fmla="*/ 1420954 w 2033587"/>
                <a:gd name="T89" fmla="*/ 72268 h 2276475"/>
                <a:gd name="T90" fmla="*/ 1434773 w 2033587"/>
                <a:gd name="T91" fmla="*/ 109996 h 2276475"/>
                <a:gd name="T92" fmla="*/ 1437430 w 2033587"/>
                <a:gd name="T93" fmla="*/ 1543396 h 2276475"/>
                <a:gd name="T94" fmla="*/ 1429192 w 2033587"/>
                <a:gd name="T95" fmla="*/ 1583515 h 2276475"/>
                <a:gd name="T96" fmla="*/ 1410324 w 2033587"/>
                <a:gd name="T97" fmla="*/ 1618586 h 2276475"/>
                <a:gd name="T98" fmla="*/ 1382155 w 2033587"/>
                <a:gd name="T99" fmla="*/ 1646749 h 2276475"/>
                <a:gd name="T100" fmla="*/ 1347076 w 2033587"/>
                <a:gd name="T101" fmla="*/ 1665613 h 2276475"/>
                <a:gd name="T102" fmla="*/ 1307214 w 2033587"/>
                <a:gd name="T103" fmla="*/ 1673849 h 2276475"/>
                <a:gd name="T104" fmla="*/ 109754 w 2033587"/>
                <a:gd name="T105" fmla="*/ 1671192 h 2276475"/>
                <a:gd name="T106" fmla="*/ 72017 w 2033587"/>
                <a:gd name="T107" fmla="*/ 1657377 h 2276475"/>
                <a:gd name="T108" fmla="*/ 40394 w 2033587"/>
                <a:gd name="T109" fmla="*/ 1633731 h 2276475"/>
                <a:gd name="T110" fmla="*/ 16476 w 2033587"/>
                <a:gd name="T111" fmla="*/ 1601848 h 2276475"/>
                <a:gd name="T112" fmla="*/ 2657 w 2033587"/>
                <a:gd name="T113" fmla="*/ 1564120 h 2276475"/>
                <a:gd name="T114" fmla="*/ 409517 w 2033587"/>
                <a:gd name="T115" fmla="*/ 0 h 2276475"/>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2033587" h="2276475">
                  <a:moveTo>
                    <a:pt x="312737" y="1411287"/>
                  </a:moveTo>
                  <a:lnTo>
                    <a:pt x="1422400" y="1411287"/>
                  </a:lnTo>
                  <a:lnTo>
                    <a:pt x="1422400" y="1552575"/>
                  </a:lnTo>
                  <a:lnTo>
                    <a:pt x="312737" y="1552575"/>
                  </a:lnTo>
                  <a:lnTo>
                    <a:pt x="312737" y="1411287"/>
                  </a:lnTo>
                  <a:close/>
                  <a:moveTo>
                    <a:pt x="296862" y="1128712"/>
                  </a:moveTo>
                  <a:lnTo>
                    <a:pt x="1404937" y="1128712"/>
                  </a:lnTo>
                  <a:lnTo>
                    <a:pt x="1404937" y="1270000"/>
                  </a:lnTo>
                  <a:lnTo>
                    <a:pt x="296862" y="1270000"/>
                  </a:lnTo>
                  <a:lnTo>
                    <a:pt x="296862" y="1128712"/>
                  </a:lnTo>
                  <a:close/>
                  <a:moveTo>
                    <a:pt x="296862" y="847725"/>
                  </a:moveTo>
                  <a:lnTo>
                    <a:pt x="1404937" y="847725"/>
                  </a:lnTo>
                  <a:lnTo>
                    <a:pt x="1404937" y="987425"/>
                  </a:lnTo>
                  <a:lnTo>
                    <a:pt x="296862" y="987425"/>
                  </a:lnTo>
                  <a:lnTo>
                    <a:pt x="296862" y="847725"/>
                  </a:lnTo>
                  <a:close/>
                  <a:moveTo>
                    <a:pt x="869950" y="565150"/>
                  </a:moveTo>
                  <a:lnTo>
                    <a:pt x="1408113" y="565150"/>
                  </a:lnTo>
                  <a:lnTo>
                    <a:pt x="1408113" y="706438"/>
                  </a:lnTo>
                  <a:lnTo>
                    <a:pt x="869950" y="706438"/>
                  </a:lnTo>
                  <a:lnTo>
                    <a:pt x="869950" y="565150"/>
                  </a:lnTo>
                  <a:close/>
                  <a:moveTo>
                    <a:pt x="1869440" y="276225"/>
                  </a:moveTo>
                  <a:lnTo>
                    <a:pt x="1877695" y="276543"/>
                  </a:lnTo>
                  <a:lnTo>
                    <a:pt x="1885950" y="276860"/>
                  </a:lnTo>
                  <a:lnTo>
                    <a:pt x="1894522" y="278130"/>
                  </a:lnTo>
                  <a:lnTo>
                    <a:pt x="1902460" y="279400"/>
                  </a:lnTo>
                  <a:lnTo>
                    <a:pt x="1910080" y="281305"/>
                  </a:lnTo>
                  <a:lnTo>
                    <a:pt x="1918017" y="283528"/>
                  </a:lnTo>
                  <a:lnTo>
                    <a:pt x="1925955" y="286068"/>
                  </a:lnTo>
                  <a:lnTo>
                    <a:pt x="1933257" y="288925"/>
                  </a:lnTo>
                  <a:lnTo>
                    <a:pt x="1940242" y="292418"/>
                  </a:lnTo>
                  <a:lnTo>
                    <a:pt x="1947545" y="296228"/>
                  </a:lnTo>
                  <a:lnTo>
                    <a:pt x="1954530" y="299720"/>
                  </a:lnTo>
                  <a:lnTo>
                    <a:pt x="1961197" y="304165"/>
                  </a:lnTo>
                  <a:lnTo>
                    <a:pt x="1967865" y="308928"/>
                  </a:lnTo>
                  <a:lnTo>
                    <a:pt x="1973897" y="313690"/>
                  </a:lnTo>
                  <a:lnTo>
                    <a:pt x="1979612" y="318770"/>
                  </a:lnTo>
                  <a:lnTo>
                    <a:pt x="1985645" y="324168"/>
                  </a:lnTo>
                  <a:lnTo>
                    <a:pt x="1991042" y="330200"/>
                  </a:lnTo>
                  <a:lnTo>
                    <a:pt x="1996122" y="335915"/>
                  </a:lnTo>
                  <a:lnTo>
                    <a:pt x="2000885" y="342265"/>
                  </a:lnTo>
                  <a:lnTo>
                    <a:pt x="2005647" y="348615"/>
                  </a:lnTo>
                  <a:lnTo>
                    <a:pt x="2010092" y="355283"/>
                  </a:lnTo>
                  <a:lnTo>
                    <a:pt x="2013585" y="362268"/>
                  </a:lnTo>
                  <a:lnTo>
                    <a:pt x="2017395" y="369570"/>
                  </a:lnTo>
                  <a:lnTo>
                    <a:pt x="2020570" y="376873"/>
                  </a:lnTo>
                  <a:lnTo>
                    <a:pt x="2023745" y="384175"/>
                  </a:lnTo>
                  <a:lnTo>
                    <a:pt x="2026285" y="391795"/>
                  </a:lnTo>
                  <a:lnTo>
                    <a:pt x="2028507" y="399733"/>
                  </a:lnTo>
                  <a:lnTo>
                    <a:pt x="2030412" y="407670"/>
                  </a:lnTo>
                  <a:lnTo>
                    <a:pt x="2032000" y="415608"/>
                  </a:lnTo>
                  <a:lnTo>
                    <a:pt x="2032952" y="423863"/>
                  </a:lnTo>
                  <a:lnTo>
                    <a:pt x="2033270" y="432118"/>
                  </a:lnTo>
                  <a:lnTo>
                    <a:pt x="2033587" y="440373"/>
                  </a:lnTo>
                  <a:lnTo>
                    <a:pt x="2033587" y="2112328"/>
                  </a:lnTo>
                  <a:lnTo>
                    <a:pt x="2033270" y="2120583"/>
                  </a:lnTo>
                  <a:lnTo>
                    <a:pt x="2032952" y="2128838"/>
                  </a:lnTo>
                  <a:lnTo>
                    <a:pt x="2032000" y="2137410"/>
                  </a:lnTo>
                  <a:lnTo>
                    <a:pt x="2030412" y="2145348"/>
                  </a:lnTo>
                  <a:lnTo>
                    <a:pt x="2028507" y="2153285"/>
                  </a:lnTo>
                  <a:lnTo>
                    <a:pt x="2026285" y="2160905"/>
                  </a:lnTo>
                  <a:lnTo>
                    <a:pt x="2023745" y="2168525"/>
                  </a:lnTo>
                  <a:lnTo>
                    <a:pt x="2020570" y="2175828"/>
                  </a:lnTo>
                  <a:lnTo>
                    <a:pt x="2017395" y="2183130"/>
                  </a:lnTo>
                  <a:lnTo>
                    <a:pt x="2013585" y="2190433"/>
                  </a:lnTo>
                  <a:lnTo>
                    <a:pt x="2010092" y="2197418"/>
                  </a:lnTo>
                  <a:lnTo>
                    <a:pt x="2005647" y="2204085"/>
                  </a:lnTo>
                  <a:lnTo>
                    <a:pt x="2000885" y="2210435"/>
                  </a:lnTo>
                  <a:lnTo>
                    <a:pt x="1996122" y="2216785"/>
                  </a:lnTo>
                  <a:lnTo>
                    <a:pt x="1991042" y="2222500"/>
                  </a:lnTo>
                  <a:lnTo>
                    <a:pt x="1985645" y="2228533"/>
                  </a:lnTo>
                  <a:lnTo>
                    <a:pt x="1979612" y="2233930"/>
                  </a:lnTo>
                  <a:lnTo>
                    <a:pt x="1973897" y="2239010"/>
                  </a:lnTo>
                  <a:lnTo>
                    <a:pt x="1967865" y="2243773"/>
                  </a:lnTo>
                  <a:lnTo>
                    <a:pt x="1961197" y="2248535"/>
                  </a:lnTo>
                  <a:lnTo>
                    <a:pt x="1954530" y="2252980"/>
                  </a:lnTo>
                  <a:lnTo>
                    <a:pt x="1947545" y="2256790"/>
                  </a:lnTo>
                  <a:lnTo>
                    <a:pt x="1940242" y="2260600"/>
                  </a:lnTo>
                  <a:lnTo>
                    <a:pt x="1933257" y="2263775"/>
                  </a:lnTo>
                  <a:lnTo>
                    <a:pt x="1925955" y="2266633"/>
                  </a:lnTo>
                  <a:lnTo>
                    <a:pt x="1918017" y="2269173"/>
                  </a:lnTo>
                  <a:lnTo>
                    <a:pt x="1910080" y="2271395"/>
                  </a:lnTo>
                  <a:lnTo>
                    <a:pt x="1902460" y="2273300"/>
                  </a:lnTo>
                  <a:lnTo>
                    <a:pt x="1894522" y="2274888"/>
                  </a:lnTo>
                  <a:lnTo>
                    <a:pt x="1885950" y="2275840"/>
                  </a:lnTo>
                  <a:lnTo>
                    <a:pt x="1877695" y="2276475"/>
                  </a:lnTo>
                  <a:lnTo>
                    <a:pt x="1869440" y="2276475"/>
                  </a:lnTo>
                  <a:lnTo>
                    <a:pt x="480377" y="2276475"/>
                  </a:lnTo>
                  <a:lnTo>
                    <a:pt x="471805" y="2276475"/>
                  </a:lnTo>
                  <a:lnTo>
                    <a:pt x="463550" y="2275840"/>
                  </a:lnTo>
                  <a:lnTo>
                    <a:pt x="455295" y="2274888"/>
                  </a:lnTo>
                  <a:lnTo>
                    <a:pt x="447040" y="2273300"/>
                  </a:lnTo>
                  <a:lnTo>
                    <a:pt x="439102" y="2271395"/>
                  </a:lnTo>
                  <a:lnTo>
                    <a:pt x="431482" y="2269173"/>
                  </a:lnTo>
                  <a:lnTo>
                    <a:pt x="423862" y="2266633"/>
                  </a:lnTo>
                  <a:lnTo>
                    <a:pt x="416242" y="2263775"/>
                  </a:lnTo>
                  <a:lnTo>
                    <a:pt x="408940" y="2260600"/>
                  </a:lnTo>
                  <a:lnTo>
                    <a:pt x="401955" y="2256790"/>
                  </a:lnTo>
                  <a:lnTo>
                    <a:pt x="394970" y="2252980"/>
                  </a:lnTo>
                  <a:lnTo>
                    <a:pt x="388620" y="2248535"/>
                  </a:lnTo>
                  <a:lnTo>
                    <a:pt x="381952" y="2243773"/>
                  </a:lnTo>
                  <a:lnTo>
                    <a:pt x="375602" y="2239010"/>
                  </a:lnTo>
                  <a:lnTo>
                    <a:pt x="369887" y="2233930"/>
                  </a:lnTo>
                  <a:lnTo>
                    <a:pt x="364172" y="2228533"/>
                  </a:lnTo>
                  <a:lnTo>
                    <a:pt x="358457" y="2222500"/>
                  </a:lnTo>
                  <a:lnTo>
                    <a:pt x="353377" y="2216785"/>
                  </a:lnTo>
                  <a:lnTo>
                    <a:pt x="348297" y="2210435"/>
                  </a:lnTo>
                  <a:lnTo>
                    <a:pt x="343852" y="2204085"/>
                  </a:lnTo>
                  <a:lnTo>
                    <a:pt x="339725" y="2197418"/>
                  </a:lnTo>
                  <a:lnTo>
                    <a:pt x="335597" y="2190433"/>
                  </a:lnTo>
                  <a:lnTo>
                    <a:pt x="332105" y="2183130"/>
                  </a:lnTo>
                  <a:lnTo>
                    <a:pt x="328612" y="2175828"/>
                  </a:lnTo>
                  <a:lnTo>
                    <a:pt x="325755" y="2168525"/>
                  </a:lnTo>
                  <a:lnTo>
                    <a:pt x="323215" y="2160905"/>
                  </a:lnTo>
                  <a:lnTo>
                    <a:pt x="320992" y="2153285"/>
                  </a:lnTo>
                  <a:lnTo>
                    <a:pt x="319087" y="2145348"/>
                  </a:lnTo>
                  <a:lnTo>
                    <a:pt x="317817" y="2137410"/>
                  </a:lnTo>
                  <a:lnTo>
                    <a:pt x="316547" y="2128838"/>
                  </a:lnTo>
                  <a:lnTo>
                    <a:pt x="315912" y="2120583"/>
                  </a:lnTo>
                  <a:lnTo>
                    <a:pt x="315912" y="2112328"/>
                  </a:lnTo>
                  <a:lnTo>
                    <a:pt x="456565" y="2112328"/>
                  </a:lnTo>
                  <a:lnTo>
                    <a:pt x="456882" y="2114868"/>
                  </a:lnTo>
                  <a:lnTo>
                    <a:pt x="457200" y="2116773"/>
                  </a:lnTo>
                  <a:lnTo>
                    <a:pt x="457835" y="2118995"/>
                  </a:lnTo>
                  <a:lnTo>
                    <a:pt x="458470" y="2121218"/>
                  </a:lnTo>
                  <a:lnTo>
                    <a:pt x="459422" y="2123440"/>
                  </a:lnTo>
                  <a:lnTo>
                    <a:pt x="460692" y="2125345"/>
                  </a:lnTo>
                  <a:lnTo>
                    <a:pt x="463550" y="2128838"/>
                  </a:lnTo>
                  <a:lnTo>
                    <a:pt x="467042" y="2132013"/>
                  </a:lnTo>
                  <a:lnTo>
                    <a:pt x="468947" y="2132965"/>
                  </a:lnTo>
                  <a:lnTo>
                    <a:pt x="471170" y="2133918"/>
                  </a:lnTo>
                  <a:lnTo>
                    <a:pt x="473392" y="2134870"/>
                  </a:lnTo>
                  <a:lnTo>
                    <a:pt x="475615" y="2135188"/>
                  </a:lnTo>
                  <a:lnTo>
                    <a:pt x="477837" y="2135505"/>
                  </a:lnTo>
                  <a:lnTo>
                    <a:pt x="480377" y="2135823"/>
                  </a:lnTo>
                  <a:lnTo>
                    <a:pt x="1869440" y="2135823"/>
                  </a:lnTo>
                  <a:lnTo>
                    <a:pt x="1871980" y="2135505"/>
                  </a:lnTo>
                  <a:lnTo>
                    <a:pt x="1874202" y="2135188"/>
                  </a:lnTo>
                  <a:lnTo>
                    <a:pt x="1876107" y="2134870"/>
                  </a:lnTo>
                  <a:lnTo>
                    <a:pt x="1878330" y="2133918"/>
                  </a:lnTo>
                  <a:lnTo>
                    <a:pt x="1880552" y="2132965"/>
                  </a:lnTo>
                  <a:lnTo>
                    <a:pt x="1882457" y="2132013"/>
                  </a:lnTo>
                  <a:lnTo>
                    <a:pt x="1885950" y="2128838"/>
                  </a:lnTo>
                  <a:lnTo>
                    <a:pt x="1888490" y="2125345"/>
                  </a:lnTo>
                  <a:lnTo>
                    <a:pt x="1890077" y="2123440"/>
                  </a:lnTo>
                  <a:lnTo>
                    <a:pt x="1890712" y="2121218"/>
                  </a:lnTo>
                  <a:lnTo>
                    <a:pt x="1891982" y="2118995"/>
                  </a:lnTo>
                  <a:lnTo>
                    <a:pt x="1892300" y="2116773"/>
                  </a:lnTo>
                  <a:lnTo>
                    <a:pt x="1892617" y="2114868"/>
                  </a:lnTo>
                  <a:lnTo>
                    <a:pt x="1892617" y="2112328"/>
                  </a:lnTo>
                  <a:lnTo>
                    <a:pt x="1892617" y="440373"/>
                  </a:lnTo>
                  <a:lnTo>
                    <a:pt x="1892617" y="438468"/>
                  </a:lnTo>
                  <a:lnTo>
                    <a:pt x="1892300" y="435928"/>
                  </a:lnTo>
                  <a:lnTo>
                    <a:pt x="1891982" y="433705"/>
                  </a:lnTo>
                  <a:lnTo>
                    <a:pt x="1890712" y="431483"/>
                  </a:lnTo>
                  <a:lnTo>
                    <a:pt x="1890077" y="429578"/>
                  </a:lnTo>
                  <a:lnTo>
                    <a:pt x="1888490" y="427355"/>
                  </a:lnTo>
                  <a:lnTo>
                    <a:pt x="1885950" y="424180"/>
                  </a:lnTo>
                  <a:lnTo>
                    <a:pt x="1882457" y="421323"/>
                  </a:lnTo>
                  <a:lnTo>
                    <a:pt x="1880552" y="420053"/>
                  </a:lnTo>
                  <a:lnTo>
                    <a:pt x="1878330" y="419100"/>
                  </a:lnTo>
                  <a:lnTo>
                    <a:pt x="1876107" y="418148"/>
                  </a:lnTo>
                  <a:lnTo>
                    <a:pt x="1874202" y="417513"/>
                  </a:lnTo>
                  <a:lnTo>
                    <a:pt x="1871980" y="417195"/>
                  </a:lnTo>
                  <a:lnTo>
                    <a:pt x="1869440" y="417195"/>
                  </a:lnTo>
                  <a:lnTo>
                    <a:pt x="1869440" y="276225"/>
                  </a:lnTo>
                  <a:close/>
                  <a:moveTo>
                    <a:pt x="589072" y="140970"/>
                  </a:moveTo>
                  <a:lnTo>
                    <a:pt x="589072" y="424815"/>
                  </a:lnTo>
                  <a:lnTo>
                    <a:pt x="588754" y="433070"/>
                  </a:lnTo>
                  <a:lnTo>
                    <a:pt x="588436" y="441643"/>
                  </a:lnTo>
                  <a:lnTo>
                    <a:pt x="587166" y="449580"/>
                  </a:lnTo>
                  <a:lnTo>
                    <a:pt x="585896" y="458153"/>
                  </a:lnTo>
                  <a:lnTo>
                    <a:pt x="583991" y="465773"/>
                  </a:lnTo>
                  <a:lnTo>
                    <a:pt x="581768" y="473710"/>
                  </a:lnTo>
                  <a:lnTo>
                    <a:pt x="579227" y="481330"/>
                  </a:lnTo>
                  <a:lnTo>
                    <a:pt x="576052" y="488633"/>
                  </a:lnTo>
                  <a:lnTo>
                    <a:pt x="572876" y="495935"/>
                  </a:lnTo>
                  <a:lnTo>
                    <a:pt x="569065" y="503238"/>
                  </a:lnTo>
                  <a:lnTo>
                    <a:pt x="565572" y="509905"/>
                  </a:lnTo>
                  <a:lnTo>
                    <a:pt x="561126" y="516573"/>
                  </a:lnTo>
                  <a:lnTo>
                    <a:pt x="556363" y="522923"/>
                  </a:lnTo>
                  <a:lnTo>
                    <a:pt x="551600" y="528955"/>
                  </a:lnTo>
                  <a:lnTo>
                    <a:pt x="546519" y="535305"/>
                  </a:lnTo>
                  <a:lnTo>
                    <a:pt x="541120" y="541020"/>
                  </a:lnTo>
                  <a:lnTo>
                    <a:pt x="535087" y="546100"/>
                  </a:lnTo>
                  <a:lnTo>
                    <a:pt x="529371" y="551815"/>
                  </a:lnTo>
                  <a:lnTo>
                    <a:pt x="522702" y="556260"/>
                  </a:lnTo>
                  <a:lnTo>
                    <a:pt x="516668" y="561023"/>
                  </a:lnTo>
                  <a:lnTo>
                    <a:pt x="509682" y="565150"/>
                  </a:lnTo>
                  <a:lnTo>
                    <a:pt x="503013" y="569278"/>
                  </a:lnTo>
                  <a:lnTo>
                    <a:pt x="495709" y="572770"/>
                  </a:lnTo>
                  <a:lnTo>
                    <a:pt x="488406" y="575945"/>
                  </a:lnTo>
                  <a:lnTo>
                    <a:pt x="481102" y="579120"/>
                  </a:lnTo>
                  <a:lnTo>
                    <a:pt x="473480" y="581978"/>
                  </a:lnTo>
                  <a:lnTo>
                    <a:pt x="465541" y="584200"/>
                  </a:lnTo>
                  <a:lnTo>
                    <a:pt x="457602" y="585788"/>
                  </a:lnTo>
                  <a:lnTo>
                    <a:pt x="449663" y="587375"/>
                  </a:lnTo>
                  <a:lnTo>
                    <a:pt x="441407" y="588328"/>
                  </a:lnTo>
                  <a:lnTo>
                    <a:pt x="433150" y="588963"/>
                  </a:lnTo>
                  <a:lnTo>
                    <a:pt x="424576" y="589280"/>
                  </a:lnTo>
                  <a:lnTo>
                    <a:pt x="140678" y="589280"/>
                  </a:lnTo>
                  <a:lnTo>
                    <a:pt x="140678" y="1836103"/>
                  </a:lnTo>
                  <a:lnTo>
                    <a:pt x="140678" y="1838643"/>
                  </a:lnTo>
                  <a:lnTo>
                    <a:pt x="140996" y="1840548"/>
                  </a:lnTo>
                  <a:lnTo>
                    <a:pt x="141948" y="1842770"/>
                  </a:lnTo>
                  <a:lnTo>
                    <a:pt x="142584" y="1844993"/>
                  </a:lnTo>
                  <a:lnTo>
                    <a:pt x="143536" y="1847215"/>
                  </a:lnTo>
                  <a:lnTo>
                    <a:pt x="144807" y="1849120"/>
                  </a:lnTo>
                  <a:lnTo>
                    <a:pt x="147665" y="1852613"/>
                  </a:lnTo>
                  <a:lnTo>
                    <a:pt x="151475" y="1855470"/>
                  </a:lnTo>
                  <a:lnTo>
                    <a:pt x="153063" y="1856740"/>
                  </a:lnTo>
                  <a:lnTo>
                    <a:pt x="155286" y="1857693"/>
                  </a:lnTo>
                  <a:lnTo>
                    <a:pt x="157191" y="1858645"/>
                  </a:lnTo>
                  <a:lnTo>
                    <a:pt x="159732" y="1858963"/>
                  </a:lnTo>
                  <a:lnTo>
                    <a:pt x="161955" y="1859280"/>
                  </a:lnTo>
                  <a:lnTo>
                    <a:pt x="164495" y="1859598"/>
                  </a:lnTo>
                  <a:lnTo>
                    <a:pt x="1553180" y="1859598"/>
                  </a:lnTo>
                  <a:lnTo>
                    <a:pt x="1556038" y="1859280"/>
                  </a:lnTo>
                  <a:lnTo>
                    <a:pt x="1557943" y="1858963"/>
                  </a:lnTo>
                  <a:lnTo>
                    <a:pt x="1560484" y="1858645"/>
                  </a:lnTo>
                  <a:lnTo>
                    <a:pt x="1562389" y="1857693"/>
                  </a:lnTo>
                  <a:lnTo>
                    <a:pt x="1564612" y="1856740"/>
                  </a:lnTo>
                  <a:lnTo>
                    <a:pt x="1566517" y="1855470"/>
                  </a:lnTo>
                  <a:lnTo>
                    <a:pt x="1570010" y="1852613"/>
                  </a:lnTo>
                  <a:lnTo>
                    <a:pt x="1572868" y="1849120"/>
                  </a:lnTo>
                  <a:lnTo>
                    <a:pt x="1574139" y="1847215"/>
                  </a:lnTo>
                  <a:lnTo>
                    <a:pt x="1575091" y="1844993"/>
                  </a:lnTo>
                  <a:lnTo>
                    <a:pt x="1576044" y="1842770"/>
                  </a:lnTo>
                  <a:lnTo>
                    <a:pt x="1576679" y="1840548"/>
                  </a:lnTo>
                  <a:lnTo>
                    <a:pt x="1576997" y="1838643"/>
                  </a:lnTo>
                  <a:lnTo>
                    <a:pt x="1576997" y="1836103"/>
                  </a:lnTo>
                  <a:lnTo>
                    <a:pt x="1576997" y="164782"/>
                  </a:lnTo>
                  <a:lnTo>
                    <a:pt x="1576997" y="161925"/>
                  </a:lnTo>
                  <a:lnTo>
                    <a:pt x="1576679" y="160020"/>
                  </a:lnTo>
                  <a:lnTo>
                    <a:pt x="1576044" y="157480"/>
                  </a:lnTo>
                  <a:lnTo>
                    <a:pt x="1575091" y="155257"/>
                  </a:lnTo>
                  <a:lnTo>
                    <a:pt x="1574139" y="153352"/>
                  </a:lnTo>
                  <a:lnTo>
                    <a:pt x="1572868" y="151447"/>
                  </a:lnTo>
                  <a:lnTo>
                    <a:pt x="1570010" y="147955"/>
                  </a:lnTo>
                  <a:lnTo>
                    <a:pt x="1566517" y="145097"/>
                  </a:lnTo>
                  <a:lnTo>
                    <a:pt x="1564612" y="143827"/>
                  </a:lnTo>
                  <a:lnTo>
                    <a:pt x="1562389" y="142875"/>
                  </a:lnTo>
                  <a:lnTo>
                    <a:pt x="1560484" y="141922"/>
                  </a:lnTo>
                  <a:lnTo>
                    <a:pt x="1557943" y="141287"/>
                  </a:lnTo>
                  <a:lnTo>
                    <a:pt x="1556038" y="140970"/>
                  </a:lnTo>
                  <a:lnTo>
                    <a:pt x="1553180" y="140970"/>
                  </a:lnTo>
                  <a:lnTo>
                    <a:pt x="589072" y="140970"/>
                  </a:lnTo>
                  <a:close/>
                  <a:moveTo>
                    <a:pt x="489358" y="0"/>
                  </a:moveTo>
                  <a:lnTo>
                    <a:pt x="1553180" y="0"/>
                  </a:lnTo>
                  <a:lnTo>
                    <a:pt x="1562071" y="317"/>
                  </a:lnTo>
                  <a:lnTo>
                    <a:pt x="1570010" y="952"/>
                  </a:lnTo>
                  <a:lnTo>
                    <a:pt x="1578584" y="2222"/>
                  </a:lnTo>
                  <a:lnTo>
                    <a:pt x="1586523" y="3492"/>
                  </a:lnTo>
                  <a:lnTo>
                    <a:pt x="1594462" y="5397"/>
                  </a:lnTo>
                  <a:lnTo>
                    <a:pt x="1602084" y="7620"/>
                  </a:lnTo>
                  <a:lnTo>
                    <a:pt x="1609705" y="10160"/>
                  </a:lnTo>
                  <a:lnTo>
                    <a:pt x="1617644" y="13017"/>
                  </a:lnTo>
                  <a:lnTo>
                    <a:pt x="1624630" y="16192"/>
                  </a:lnTo>
                  <a:lnTo>
                    <a:pt x="1631617" y="20002"/>
                  </a:lnTo>
                  <a:lnTo>
                    <a:pt x="1638603" y="23812"/>
                  </a:lnTo>
                  <a:lnTo>
                    <a:pt x="1645589" y="28257"/>
                  </a:lnTo>
                  <a:lnTo>
                    <a:pt x="1651623" y="32702"/>
                  </a:lnTo>
                  <a:lnTo>
                    <a:pt x="1657974" y="37782"/>
                  </a:lnTo>
                  <a:lnTo>
                    <a:pt x="1664008" y="42862"/>
                  </a:lnTo>
                  <a:lnTo>
                    <a:pt x="1669724" y="48260"/>
                  </a:lnTo>
                  <a:lnTo>
                    <a:pt x="1675122" y="53975"/>
                  </a:lnTo>
                  <a:lnTo>
                    <a:pt x="1680203" y="60007"/>
                  </a:lnTo>
                  <a:lnTo>
                    <a:pt x="1685284" y="66357"/>
                  </a:lnTo>
                  <a:lnTo>
                    <a:pt x="1689730" y="72390"/>
                  </a:lnTo>
                  <a:lnTo>
                    <a:pt x="1694176" y="79375"/>
                  </a:lnTo>
                  <a:lnTo>
                    <a:pt x="1697987" y="86360"/>
                  </a:lnTo>
                  <a:lnTo>
                    <a:pt x="1701797" y="93345"/>
                  </a:lnTo>
                  <a:lnTo>
                    <a:pt x="1704973" y="100647"/>
                  </a:lnTo>
                  <a:lnTo>
                    <a:pt x="1707831" y="108267"/>
                  </a:lnTo>
                  <a:lnTo>
                    <a:pt x="1710371" y="115570"/>
                  </a:lnTo>
                  <a:lnTo>
                    <a:pt x="1712594" y="123507"/>
                  </a:lnTo>
                  <a:lnTo>
                    <a:pt x="1714500" y="131445"/>
                  </a:lnTo>
                  <a:lnTo>
                    <a:pt x="1715770" y="139382"/>
                  </a:lnTo>
                  <a:lnTo>
                    <a:pt x="1717040" y="147637"/>
                  </a:lnTo>
                  <a:lnTo>
                    <a:pt x="1717675" y="155892"/>
                  </a:lnTo>
                  <a:lnTo>
                    <a:pt x="1717675" y="164782"/>
                  </a:lnTo>
                  <a:lnTo>
                    <a:pt x="1717675" y="1836103"/>
                  </a:lnTo>
                  <a:lnTo>
                    <a:pt x="1717675" y="1844358"/>
                  </a:lnTo>
                  <a:lnTo>
                    <a:pt x="1717040" y="1852613"/>
                  </a:lnTo>
                  <a:lnTo>
                    <a:pt x="1715770" y="1861185"/>
                  </a:lnTo>
                  <a:lnTo>
                    <a:pt x="1714500" y="1869123"/>
                  </a:lnTo>
                  <a:lnTo>
                    <a:pt x="1712594" y="1877060"/>
                  </a:lnTo>
                  <a:lnTo>
                    <a:pt x="1710371" y="1884680"/>
                  </a:lnTo>
                  <a:lnTo>
                    <a:pt x="1707831" y="1892300"/>
                  </a:lnTo>
                  <a:lnTo>
                    <a:pt x="1704973" y="1900238"/>
                  </a:lnTo>
                  <a:lnTo>
                    <a:pt x="1701797" y="1907223"/>
                  </a:lnTo>
                  <a:lnTo>
                    <a:pt x="1697987" y="1914208"/>
                  </a:lnTo>
                  <a:lnTo>
                    <a:pt x="1694176" y="1921193"/>
                  </a:lnTo>
                  <a:lnTo>
                    <a:pt x="1689730" y="1927860"/>
                  </a:lnTo>
                  <a:lnTo>
                    <a:pt x="1685284" y="1934210"/>
                  </a:lnTo>
                  <a:lnTo>
                    <a:pt x="1680203" y="1940560"/>
                  </a:lnTo>
                  <a:lnTo>
                    <a:pt x="1675122" y="1946275"/>
                  </a:lnTo>
                  <a:lnTo>
                    <a:pt x="1669724" y="1952308"/>
                  </a:lnTo>
                  <a:lnTo>
                    <a:pt x="1664008" y="1957705"/>
                  </a:lnTo>
                  <a:lnTo>
                    <a:pt x="1657974" y="1962785"/>
                  </a:lnTo>
                  <a:lnTo>
                    <a:pt x="1651623" y="1967865"/>
                  </a:lnTo>
                  <a:lnTo>
                    <a:pt x="1645589" y="1972310"/>
                  </a:lnTo>
                  <a:lnTo>
                    <a:pt x="1638603" y="1976755"/>
                  </a:lnTo>
                  <a:lnTo>
                    <a:pt x="1631617" y="1980565"/>
                  </a:lnTo>
                  <a:lnTo>
                    <a:pt x="1624630" y="1984375"/>
                  </a:lnTo>
                  <a:lnTo>
                    <a:pt x="1617644" y="1987550"/>
                  </a:lnTo>
                  <a:lnTo>
                    <a:pt x="1609705" y="1990408"/>
                  </a:lnTo>
                  <a:lnTo>
                    <a:pt x="1602084" y="1992948"/>
                  </a:lnTo>
                  <a:lnTo>
                    <a:pt x="1594462" y="1995170"/>
                  </a:lnTo>
                  <a:lnTo>
                    <a:pt x="1586523" y="1997075"/>
                  </a:lnTo>
                  <a:lnTo>
                    <a:pt x="1578584" y="1998345"/>
                  </a:lnTo>
                  <a:lnTo>
                    <a:pt x="1570010" y="1999615"/>
                  </a:lnTo>
                  <a:lnTo>
                    <a:pt x="1562071" y="2000250"/>
                  </a:lnTo>
                  <a:lnTo>
                    <a:pt x="1553180" y="2000250"/>
                  </a:lnTo>
                  <a:lnTo>
                    <a:pt x="164495" y="2000250"/>
                  </a:lnTo>
                  <a:lnTo>
                    <a:pt x="155604" y="2000250"/>
                  </a:lnTo>
                  <a:lnTo>
                    <a:pt x="147665" y="1999615"/>
                  </a:lnTo>
                  <a:lnTo>
                    <a:pt x="139408" y="1998345"/>
                  </a:lnTo>
                  <a:lnTo>
                    <a:pt x="131152" y="1997075"/>
                  </a:lnTo>
                  <a:lnTo>
                    <a:pt x="123213" y="1995170"/>
                  </a:lnTo>
                  <a:lnTo>
                    <a:pt x="115591" y="1992948"/>
                  </a:lnTo>
                  <a:lnTo>
                    <a:pt x="107970" y="1990408"/>
                  </a:lnTo>
                  <a:lnTo>
                    <a:pt x="100348" y="1987550"/>
                  </a:lnTo>
                  <a:lnTo>
                    <a:pt x="93044" y="1984375"/>
                  </a:lnTo>
                  <a:lnTo>
                    <a:pt x="86058" y="1980565"/>
                  </a:lnTo>
                  <a:lnTo>
                    <a:pt x="79072" y="1976755"/>
                  </a:lnTo>
                  <a:lnTo>
                    <a:pt x="72721" y="1972310"/>
                  </a:lnTo>
                  <a:lnTo>
                    <a:pt x="66052" y="1967865"/>
                  </a:lnTo>
                  <a:lnTo>
                    <a:pt x="59701" y="1962785"/>
                  </a:lnTo>
                  <a:lnTo>
                    <a:pt x="53667" y="1957705"/>
                  </a:lnTo>
                  <a:lnTo>
                    <a:pt x="48269" y="1952308"/>
                  </a:lnTo>
                  <a:lnTo>
                    <a:pt x="42553" y="1946275"/>
                  </a:lnTo>
                  <a:lnTo>
                    <a:pt x="37472" y="1940560"/>
                  </a:lnTo>
                  <a:lnTo>
                    <a:pt x="32391" y="1934210"/>
                  </a:lnTo>
                  <a:lnTo>
                    <a:pt x="27945" y="1927860"/>
                  </a:lnTo>
                  <a:lnTo>
                    <a:pt x="23817" y="1921193"/>
                  </a:lnTo>
                  <a:lnTo>
                    <a:pt x="19688" y="1914208"/>
                  </a:lnTo>
                  <a:lnTo>
                    <a:pt x="16195" y="1907223"/>
                  </a:lnTo>
                  <a:lnTo>
                    <a:pt x="12702" y="1900238"/>
                  </a:lnTo>
                  <a:lnTo>
                    <a:pt x="9844" y="1892300"/>
                  </a:lnTo>
                  <a:lnTo>
                    <a:pt x="7304" y="1884680"/>
                  </a:lnTo>
                  <a:lnTo>
                    <a:pt x="5081" y="1877060"/>
                  </a:lnTo>
                  <a:lnTo>
                    <a:pt x="3175" y="1869123"/>
                  </a:lnTo>
                  <a:lnTo>
                    <a:pt x="1905" y="1861185"/>
                  </a:lnTo>
                  <a:lnTo>
                    <a:pt x="635" y="1852613"/>
                  </a:lnTo>
                  <a:lnTo>
                    <a:pt x="0" y="1844358"/>
                  </a:lnTo>
                  <a:lnTo>
                    <a:pt x="0" y="1836103"/>
                  </a:lnTo>
                  <a:lnTo>
                    <a:pt x="0" y="489585"/>
                  </a:lnTo>
                  <a:lnTo>
                    <a:pt x="489358" y="0"/>
                  </a:lnTo>
                  <a:close/>
                </a:path>
              </a:pathLst>
            </a:custGeom>
            <a:solidFill>
              <a:schemeClr val="bg1"/>
            </a:solidFill>
            <a:ln>
              <a:noFill/>
            </a:ln>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34" name="KSO_Shape"/>
            <p:cNvSpPr>
              <a:spLocks/>
            </p:cNvSpPr>
            <p:nvPr/>
          </p:nvSpPr>
          <p:spPr bwMode="auto">
            <a:xfrm>
              <a:off x="947494" y="4677286"/>
              <a:ext cx="377454" cy="449486"/>
            </a:xfrm>
            <a:custGeom>
              <a:avLst/>
              <a:gdLst>
                <a:gd name="T0" fmla="*/ 1018488 w 2254250"/>
                <a:gd name="T1" fmla="*/ 1217529 h 2312988"/>
                <a:gd name="T2" fmla="*/ 951021 w 2254250"/>
                <a:gd name="T3" fmla="*/ 1495703 h 2312988"/>
                <a:gd name="T4" fmla="*/ 813587 w 2254250"/>
                <a:gd name="T5" fmla="*/ 1552468 h 2312988"/>
                <a:gd name="T6" fmla="*/ 630721 w 2254250"/>
                <a:gd name="T7" fmla="*/ 1584356 h 2312988"/>
                <a:gd name="T8" fmla="*/ 616637 w 2254250"/>
                <a:gd name="T9" fmla="*/ 1217529 h 2312988"/>
                <a:gd name="T10" fmla="*/ 360535 w 2254250"/>
                <a:gd name="T11" fmla="*/ 1187450 h 2312988"/>
                <a:gd name="T12" fmla="*/ 408440 w 2254250"/>
                <a:gd name="T13" fmla="*/ 1226575 h 2312988"/>
                <a:gd name="T14" fmla="*/ 383920 w 2254250"/>
                <a:gd name="T15" fmla="*/ 1589558 h 2312988"/>
                <a:gd name="T16" fmla="*/ 17028 w 2254250"/>
                <a:gd name="T17" fmla="*/ 1583452 h 2312988"/>
                <a:gd name="T18" fmla="*/ 1816 w 2254250"/>
                <a:gd name="T19" fmla="*/ 1223861 h 2312988"/>
                <a:gd name="T20" fmla="*/ 44272 w 2254250"/>
                <a:gd name="T21" fmla="*/ 1187676 h 2312988"/>
                <a:gd name="T22" fmla="*/ 1501412 w 2254250"/>
                <a:gd name="T23" fmla="*/ 810536 h 2312988"/>
                <a:gd name="T24" fmla="*/ 1551555 w 2254250"/>
                <a:gd name="T25" fmla="*/ 878128 h 2312988"/>
                <a:gd name="T26" fmla="*/ 2150105 w 2254250"/>
                <a:gd name="T27" fmla="*/ 1434290 h 2312988"/>
                <a:gd name="T28" fmla="*/ 2226569 w 2254250"/>
                <a:gd name="T29" fmla="*/ 1485778 h 2312988"/>
                <a:gd name="T30" fmla="*/ 2254250 w 2254250"/>
                <a:gd name="T31" fmla="*/ 2174175 h 2312988"/>
                <a:gd name="T32" fmla="*/ 2222485 w 2254250"/>
                <a:gd name="T33" fmla="*/ 2262407 h 2312988"/>
                <a:gd name="T34" fmla="*/ 2143298 w 2254250"/>
                <a:gd name="T35" fmla="*/ 2310040 h 2312988"/>
                <a:gd name="T36" fmla="*/ 1409065 w 2254250"/>
                <a:gd name="T37" fmla="*/ 2308452 h 2312988"/>
                <a:gd name="T38" fmla="*/ 867013 w 2254250"/>
                <a:gd name="T39" fmla="*/ 1785633 h 2312988"/>
                <a:gd name="T40" fmla="*/ 844550 w 2254250"/>
                <a:gd name="T41" fmla="*/ 1711463 h 2312988"/>
                <a:gd name="T42" fmla="*/ 874500 w 2254250"/>
                <a:gd name="T43" fmla="*/ 1638881 h 2312988"/>
                <a:gd name="T44" fmla="*/ 943703 w 2254250"/>
                <a:gd name="T45" fmla="*/ 1601682 h 2312988"/>
                <a:gd name="T46" fmla="*/ 1020848 w 2254250"/>
                <a:gd name="T47" fmla="*/ 1616879 h 2312988"/>
                <a:gd name="T48" fmla="*/ 1311273 w 2254250"/>
                <a:gd name="T49" fmla="*/ 872231 h 2312988"/>
                <a:gd name="T50" fmla="*/ 1364821 w 2254250"/>
                <a:gd name="T51" fmla="*/ 807134 h 2312988"/>
                <a:gd name="T52" fmla="*/ 1589493 w 2254250"/>
                <a:gd name="T53" fmla="*/ 586241 h 2312988"/>
                <a:gd name="T54" fmla="*/ 1630132 w 2254250"/>
                <a:gd name="T55" fmla="*/ 617084 h 2312988"/>
                <a:gd name="T56" fmla="*/ 1597666 w 2254250"/>
                <a:gd name="T57" fmla="*/ 756104 h 2312988"/>
                <a:gd name="T58" fmla="*/ 1508213 w 2254250"/>
                <a:gd name="T59" fmla="*/ 698274 h 2312988"/>
                <a:gd name="T60" fmla="*/ 1397419 w 2254250"/>
                <a:gd name="T61" fmla="*/ 687161 h 2312988"/>
                <a:gd name="T62" fmla="*/ 1295026 w 2254250"/>
                <a:gd name="T63" fmla="*/ 728663 h 2312988"/>
                <a:gd name="T64" fmla="*/ 1223963 w 2254250"/>
                <a:gd name="T65" fmla="*/ 811213 h 2312988"/>
                <a:gd name="T66" fmla="*/ 1244850 w 2254250"/>
                <a:gd name="T67" fmla="*/ 594859 h 2312988"/>
                <a:gd name="T68" fmla="*/ 995772 w 2254250"/>
                <a:gd name="T69" fmla="*/ 591216 h 2312988"/>
                <a:gd name="T70" fmla="*/ 1022350 w 2254250"/>
                <a:gd name="T71" fmla="*/ 631246 h 2312988"/>
                <a:gd name="T72" fmla="*/ 998725 w 2254250"/>
                <a:gd name="T73" fmla="*/ 986539 h 2312988"/>
                <a:gd name="T74" fmla="*/ 632992 w 2254250"/>
                <a:gd name="T75" fmla="*/ 984278 h 2312988"/>
                <a:gd name="T76" fmla="*/ 613229 w 2254250"/>
                <a:gd name="T77" fmla="*/ 627175 h 2312988"/>
                <a:gd name="T78" fmla="*/ 642760 w 2254250"/>
                <a:gd name="T79" fmla="*/ 589633 h 2312988"/>
                <a:gd name="T80" fmla="*/ 391866 w 2254250"/>
                <a:gd name="T81" fmla="*/ 597096 h 2312988"/>
                <a:gd name="T82" fmla="*/ 409348 w 2254250"/>
                <a:gd name="T83" fmla="*/ 949223 h 2312988"/>
                <a:gd name="T84" fmla="*/ 374611 w 2254250"/>
                <a:gd name="T85" fmla="*/ 991741 h 2312988"/>
                <a:gd name="T86" fmla="*/ 11352 w 2254250"/>
                <a:gd name="T87" fmla="*/ 975910 h 2312988"/>
                <a:gd name="T88" fmla="*/ 3632 w 2254250"/>
                <a:gd name="T89" fmla="*/ 616998 h 2312988"/>
                <a:gd name="T90" fmla="*/ 44272 w 2254250"/>
                <a:gd name="T91" fmla="*/ 586240 h 2312988"/>
                <a:gd name="T92" fmla="*/ 1627408 w 2254250"/>
                <a:gd name="T93" fmla="*/ 25796 h 2312988"/>
                <a:gd name="T94" fmla="*/ 1619235 w 2254250"/>
                <a:gd name="T95" fmla="*/ 393732 h 2312988"/>
                <a:gd name="T96" fmla="*/ 1249845 w 2254250"/>
                <a:gd name="T97" fmla="*/ 402105 h 2312988"/>
                <a:gd name="T98" fmla="*/ 1224871 w 2254250"/>
                <a:gd name="T99" fmla="*/ 39147 h 2312988"/>
                <a:gd name="T100" fmla="*/ 1273230 w 2254250"/>
                <a:gd name="T101" fmla="*/ 0 h 2312988"/>
                <a:gd name="T102" fmla="*/ 1018488 w 2254250"/>
                <a:gd name="T103" fmla="*/ 29869 h 2312988"/>
                <a:gd name="T104" fmla="*/ 1004404 w 2254250"/>
                <a:gd name="T105" fmla="*/ 396900 h 2312988"/>
                <a:gd name="T106" fmla="*/ 634355 w 2254250"/>
                <a:gd name="T107" fmla="*/ 399615 h 2312988"/>
                <a:gd name="T108" fmla="*/ 614819 w 2254250"/>
                <a:gd name="T109" fmla="*/ 34395 h 2312988"/>
                <a:gd name="T110" fmla="*/ 49267 w 2254250"/>
                <a:gd name="T111" fmla="*/ 0 h 2312988"/>
                <a:gd name="T112" fmla="*/ 407531 w 2254250"/>
                <a:gd name="T113" fmla="*/ 34395 h 2312988"/>
                <a:gd name="T114" fmla="*/ 388233 w 2254250"/>
                <a:gd name="T115" fmla="*/ 399615 h 2312988"/>
                <a:gd name="T116" fmla="*/ 20433 w 2254250"/>
                <a:gd name="T117" fmla="*/ 398710 h 2312988"/>
                <a:gd name="T118" fmla="*/ 908 w 2254250"/>
                <a:gd name="T119" fmla="*/ 40278 h 2312988"/>
                <a:gd name="T120" fmla="*/ 39277 w 2254250"/>
                <a:gd name="T121" fmla="*/ 905 h 23129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254250" h="2312988">
                  <a:moveTo>
                    <a:pt x="661842" y="1187450"/>
                  </a:moveTo>
                  <a:lnTo>
                    <a:pt x="973283" y="1187450"/>
                  </a:lnTo>
                  <a:lnTo>
                    <a:pt x="978280" y="1187676"/>
                  </a:lnTo>
                  <a:lnTo>
                    <a:pt x="983278" y="1188581"/>
                  </a:lnTo>
                  <a:lnTo>
                    <a:pt x="988048" y="1189938"/>
                  </a:lnTo>
                  <a:lnTo>
                    <a:pt x="992364" y="1191295"/>
                  </a:lnTo>
                  <a:lnTo>
                    <a:pt x="996681" y="1193330"/>
                  </a:lnTo>
                  <a:lnTo>
                    <a:pt x="1000769" y="1196044"/>
                  </a:lnTo>
                  <a:lnTo>
                    <a:pt x="1004404" y="1198758"/>
                  </a:lnTo>
                  <a:lnTo>
                    <a:pt x="1008039" y="1201924"/>
                  </a:lnTo>
                  <a:lnTo>
                    <a:pt x="1011219" y="1205543"/>
                  </a:lnTo>
                  <a:lnTo>
                    <a:pt x="1013945" y="1209161"/>
                  </a:lnTo>
                  <a:lnTo>
                    <a:pt x="1016444" y="1213232"/>
                  </a:lnTo>
                  <a:lnTo>
                    <a:pt x="1018488" y="1217529"/>
                  </a:lnTo>
                  <a:lnTo>
                    <a:pt x="1020306" y="1222052"/>
                  </a:lnTo>
                  <a:lnTo>
                    <a:pt x="1021214" y="1226575"/>
                  </a:lnTo>
                  <a:lnTo>
                    <a:pt x="1022123" y="1231551"/>
                  </a:lnTo>
                  <a:lnTo>
                    <a:pt x="1022350" y="1236526"/>
                  </a:lnTo>
                  <a:lnTo>
                    <a:pt x="1022350" y="1503618"/>
                  </a:lnTo>
                  <a:lnTo>
                    <a:pt x="1015081" y="1501809"/>
                  </a:lnTo>
                  <a:lnTo>
                    <a:pt x="1007584" y="1500226"/>
                  </a:lnTo>
                  <a:lnTo>
                    <a:pt x="1000315" y="1498643"/>
                  </a:lnTo>
                  <a:lnTo>
                    <a:pt x="992819" y="1497286"/>
                  </a:lnTo>
                  <a:lnTo>
                    <a:pt x="985095" y="1496607"/>
                  </a:lnTo>
                  <a:lnTo>
                    <a:pt x="977599" y="1495929"/>
                  </a:lnTo>
                  <a:lnTo>
                    <a:pt x="969875" y="1495250"/>
                  </a:lnTo>
                  <a:lnTo>
                    <a:pt x="962152" y="1495250"/>
                  </a:lnTo>
                  <a:lnTo>
                    <a:pt x="951021" y="1495703"/>
                  </a:lnTo>
                  <a:lnTo>
                    <a:pt x="940117" y="1496381"/>
                  </a:lnTo>
                  <a:lnTo>
                    <a:pt x="929213" y="1497738"/>
                  </a:lnTo>
                  <a:lnTo>
                    <a:pt x="918764" y="1499547"/>
                  </a:lnTo>
                  <a:lnTo>
                    <a:pt x="908087" y="1502035"/>
                  </a:lnTo>
                  <a:lnTo>
                    <a:pt x="897637" y="1504749"/>
                  </a:lnTo>
                  <a:lnTo>
                    <a:pt x="887415" y="1508141"/>
                  </a:lnTo>
                  <a:lnTo>
                    <a:pt x="877420" y="1511986"/>
                  </a:lnTo>
                  <a:lnTo>
                    <a:pt x="867652" y="1516509"/>
                  </a:lnTo>
                  <a:lnTo>
                    <a:pt x="858111" y="1521032"/>
                  </a:lnTo>
                  <a:lnTo>
                    <a:pt x="848343" y="1526460"/>
                  </a:lnTo>
                  <a:lnTo>
                    <a:pt x="839483" y="1532114"/>
                  </a:lnTo>
                  <a:lnTo>
                    <a:pt x="830397" y="1538446"/>
                  </a:lnTo>
                  <a:lnTo>
                    <a:pt x="821765" y="1545231"/>
                  </a:lnTo>
                  <a:lnTo>
                    <a:pt x="813587" y="1552468"/>
                  </a:lnTo>
                  <a:lnTo>
                    <a:pt x="805636" y="1559931"/>
                  </a:lnTo>
                  <a:lnTo>
                    <a:pt x="801320" y="1564002"/>
                  </a:lnTo>
                  <a:lnTo>
                    <a:pt x="797458" y="1568299"/>
                  </a:lnTo>
                  <a:lnTo>
                    <a:pt x="789962" y="1577119"/>
                  </a:lnTo>
                  <a:lnTo>
                    <a:pt x="783147" y="1586166"/>
                  </a:lnTo>
                  <a:lnTo>
                    <a:pt x="776559" y="1595438"/>
                  </a:lnTo>
                  <a:lnTo>
                    <a:pt x="661842" y="1595438"/>
                  </a:lnTo>
                  <a:lnTo>
                    <a:pt x="656844" y="1595212"/>
                  </a:lnTo>
                  <a:lnTo>
                    <a:pt x="651847" y="1594307"/>
                  </a:lnTo>
                  <a:lnTo>
                    <a:pt x="647076" y="1593403"/>
                  </a:lnTo>
                  <a:lnTo>
                    <a:pt x="642760" y="1591593"/>
                  </a:lnTo>
                  <a:lnTo>
                    <a:pt x="638444" y="1589558"/>
                  </a:lnTo>
                  <a:lnTo>
                    <a:pt x="634355" y="1587070"/>
                  </a:lnTo>
                  <a:lnTo>
                    <a:pt x="630721" y="1584356"/>
                  </a:lnTo>
                  <a:lnTo>
                    <a:pt x="627086" y="1580964"/>
                  </a:lnTo>
                  <a:lnTo>
                    <a:pt x="623906" y="1577572"/>
                  </a:lnTo>
                  <a:lnTo>
                    <a:pt x="621180" y="1573727"/>
                  </a:lnTo>
                  <a:lnTo>
                    <a:pt x="618681" y="1569882"/>
                  </a:lnTo>
                  <a:lnTo>
                    <a:pt x="616637" y="1565585"/>
                  </a:lnTo>
                  <a:lnTo>
                    <a:pt x="614819" y="1560836"/>
                  </a:lnTo>
                  <a:lnTo>
                    <a:pt x="613683" y="1556313"/>
                  </a:lnTo>
                  <a:lnTo>
                    <a:pt x="613002" y="1551337"/>
                  </a:lnTo>
                  <a:lnTo>
                    <a:pt x="612775" y="1546588"/>
                  </a:lnTo>
                  <a:lnTo>
                    <a:pt x="612775" y="1236526"/>
                  </a:lnTo>
                  <a:lnTo>
                    <a:pt x="613002" y="1231551"/>
                  </a:lnTo>
                  <a:lnTo>
                    <a:pt x="613683" y="1226575"/>
                  </a:lnTo>
                  <a:lnTo>
                    <a:pt x="614819" y="1222052"/>
                  </a:lnTo>
                  <a:lnTo>
                    <a:pt x="616637" y="1217529"/>
                  </a:lnTo>
                  <a:lnTo>
                    <a:pt x="618681" y="1213232"/>
                  </a:lnTo>
                  <a:lnTo>
                    <a:pt x="621180" y="1209161"/>
                  </a:lnTo>
                  <a:lnTo>
                    <a:pt x="623906" y="1205543"/>
                  </a:lnTo>
                  <a:lnTo>
                    <a:pt x="627086" y="1201924"/>
                  </a:lnTo>
                  <a:lnTo>
                    <a:pt x="630721" y="1198758"/>
                  </a:lnTo>
                  <a:lnTo>
                    <a:pt x="634355" y="1196044"/>
                  </a:lnTo>
                  <a:lnTo>
                    <a:pt x="638444" y="1193330"/>
                  </a:lnTo>
                  <a:lnTo>
                    <a:pt x="642760" y="1191295"/>
                  </a:lnTo>
                  <a:lnTo>
                    <a:pt x="647076" y="1189938"/>
                  </a:lnTo>
                  <a:lnTo>
                    <a:pt x="651847" y="1188581"/>
                  </a:lnTo>
                  <a:lnTo>
                    <a:pt x="656844" y="1187676"/>
                  </a:lnTo>
                  <a:lnTo>
                    <a:pt x="661842" y="1187450"/>
                  </a:lnTo>
                  <a:close/>
                  <a:moveTo>
                    <a:pt x="49267" y="1187450"/>
                  </a:moveTo>
                  <a:lnTo>
                    <a:pt x="360535" y="1187450"/>
                  </a:lnTo>
                  <a:lnTo>
                    <a:pt x="365757" y="1187676"/>
                  </a:lnTo>
                  <a:lnTo>
                    <a:pt x="370524" y="1188581"/>
                  </a:lnTo>
                  <a:lnTo>
                    <a:pt x="375292" y="1189938"/>
                  </a:lnTo>
                  <a:lnTo>
                    <a:pt x="379606" y="1191295"/>
                  </a:lnTo>
                  <a:lnTo>
                    <a:pt x="383920" y="1193330"/>
                  </a:lnTo>
                  <a:lnTo>
                    <a:pt x="388233" y="1196044"/>
                  </a:lnTo>
                  <a:lnTo>
                    <a:pt x="391866" y="1198758"/>
                  </a:lnTo>
                  <a:lnTo>
                    <a:pt x="395271" y="1201924"/>
                  </a:lnTo>
                  <a:lnTo>
                    <a:pt x="398450" y="1205543"/>
                  </a:lnTo>
                  <a:lnTo>
                    <a:pt x="401401" y="1209161"/>
                  </a:lnTo>
                  <a:lnTo>
                    <a:pt x="403672" y="1213232"/>
                  </a:lnTo>
                  <a:lnTo>
                    <a:pt x="405715" y="1217529"/>
                  </a:lnTo>
                  <a:lnTo>
                    <a:pt x="407531" y="1222052"/>
                  </a:lnTo>
                  <a:lnTo>
                    <a:pt x="408440" y="1226575"/>
                  </a:lnTo>
                  <a:lnTo>
                    <a:pt x="409348" y="1231551"/>
                  </a:lnTo>
                  <a:lnTo>
                    <a:pt x="409575" y="1236526"/>
                  </a:lnTo>
                  <a:lnTo>
                    <a:pt x="409575" y="1546588"/>
                  </a:lnTo>
                  <a:lnTo>
                    <a:pt x="409348" y="1551337"/>
                  </a:lnTo>
                  <a:lnTo>
                    <a:pt x="408440" y="1556313"/>
                  </a:lnTo>
                  <a:lnTo>
                    <a:pt x="407531" y="1560836"/>
                  </a:lnTo>
                  <a:lnTo>
                    <a:pt x="405715" y="1565585"/>
                  </a:lnTo>
                  <a:lnTo>
                    <a:pt x="403672" y="1569882"/>
                  </a:lnTo>
                  <a:lnTo>
                    <a:pt x="401401" y="1573727"/>
                  </a:lnTo>
                  <a:lnTo>
                    <a:pt x="398450" y="1577572"/>
                  </a:lnTo>
                  <a:lnTo>
                    <a:pt x="395271" y="1580964"/>
                  </a:lnTo>
                  <a:lnTo>
                    <a:pt x="391866" y="1584356"/>
                  </a:lnTo>
                  <a:lnTo>
                    <a:pt x="388233" y="1587070"/>
                  </a:lnTo>
                  <a:lnTo>
                    <a:pt x="383920" y="1589558"/>
                  </a:lnTo>
                  <a:lnTo>
                    <a:pt x="379606" y="1591593"/>
                  </a:lnTo>
                  <a:lnTo>
                    <a:pt x="375292" y="1593403"/>
                  </a:lnTo>
                  <a:lnTo>
                    <a:pt x="370524" y="1594307"/>
                  </a:lnTo>
                  <a:lnTo>
                    <a:pt x="365757" y="1595212"/>
                  </a:lnTo>
                  <a:lnTo>
                    <a:pt x="360535" y="1595438"/>
                  </a:lnTo>
                  <a:lnTo>
                    <a:pt x="49267" y="1595438"/>
                  </a:lnTo>
                  <a:lnTo>
                    <a:pt x="44272" y="1595212"/>
                  </a:lnTo>
                  <a:lnTo>
                    <a:pt x="39277" y="1594307"/>
                  </a:lnTo>
                  <a:lnTo>
                    <a:pt x="35191" y="1593403"/>
                  </a:lnTo>
                  <a:lnTo>
                    <a:pt x="31331" y="1592046"/>
                  </a:lnTo>
                  <a:lnTo>
                    <a:pt x="27471" y="1590237"/>
                  </a:lnTo>
                  <a:lnTo>
                    <a:pt x="23839" y="1588427"/>
                  </a:lnTo>
                  <a:lnTo>
                    <a:pt x="20433" y="1586166"/>
                  </a:lnTo>
                  <a:lnTo>
                    <a:pt x="17028" y="1583452"/>
                  </a:lnTo>
                  <a:lnTo>
                    <a:pt x="14303" y="1580738"/>
                  </a:lnTo>
                  <a:lnTo>
                    <a:pt x="11352" y="1577572"/>
                  </a:lnTo>
                  <a:lnTo>
                    <a:pt x="8854" y="1574179"/>
                  </a:lnTo>
                  <a:lnTo>
                    <a:pt x="6811" y="1570787"/>
                  </a:lnTo>
                  <a:lnTo>
                    <a:pt x="4768" y="1567168"/>
                  </a:lnTo>
                  <a:lnTo>
                    <a:pt x="3178" y="1563324"/>
                  </a:lnTo>
                  <a:lnTo>
                    <a:pt x="1816" y="1559479"/>
                  </a:lnTo>
                  <a:lnTo>
                    <a:pt x="908" y="1555182"/>
                  </a:lnTo>
                  <a:lnTo>
                    <a:pt x="227" y="1550885"/>
                  </a:lnTo>
                  <a:lnTo>
                    <a:pt x="0" y="1546588"/>
                  </a:lnTo>
                  <a:lnTo>
                    <a:pt x="0" y="1236526"/>
                  </a:lnTo>
                  <a:lnTo>
                    <a:pt x="227" y="1232003"/>
                  </a:lnTo>
                  <a:lnTo>
                    <a:pt x="908" y="1227932"/>
                  </a:lnTo>
                  <a:lnTo>
                    <a:pt x="1816" y="1223861"/>
                  </a:lnTo>
                  <a:lnTo>
                    <a:pt x="3178" y="1219564"/>
                  </a:lnTo>
                  <a:lnTo>
                    <a:pt x="4768" y="1215720"/>
                  </a:lnTo>
                  <a:lnTo>
                    <a:pt x="6811" y="1212101"/>
                  </a:lnTo>
                  <a:lnTo>
                    <a:pt x="8854" y="1208709"/>
                  </a:lnTo>
                  <a:lnTo>
                    <a:pt x="11352" y="1205543"/>
                  </a:lnTo>
                  <a:lnTo>
                    <a:pt x="14303" y="1202377"/>
                  </a:lnTo>
                  <a:lnTo>
                    <a:pt x="17028" y="1199663"/>
                  </a:lnTo>
                  <a:lnTo>
                    <a:pt x="20433" y="1196949"/>
                  </a:lnTo>
                  <a:lnTo>
                    <a:pt x="23839" y="1194687"/>
                  </a:lnTo>
                  <a:lnTo>
                    <a:pt x="27471" y="1192652"/>
                  </a:lnTo>
                  <a:lnTo>
                    <a:pt x="31331" y="1191069"/>
                  </a:lnTo>
                  <a:lnTo>
                    <a:pt x="35191" y="1189486"/>
                  </a:lnTo>
                  <a:lnTo>
                    <a:pt x="39277" y="1188581"/>
                  </a:lnTo>
                  <a:lnTo>
                    <a:pt x="44272" y="1187676"/>
                  </a:lnTo>
                  <a:lnTo>
                    <a:pt x="49267" y="1187450"/>
                  </a:lnTo>
                  <a:close/>
                  <a:moveTo>
                    <a:pt x="1430620" y="788988"/>
                  </a:moveTo>
                  <a:lnTo>
                    <a:pt x="1436973" y="789215"/>
                  </a:lnTo>
                  <a:lnTo>
                    <a:pt x="1443553" y="789669"/>
                  </a:lnTo>
                  <a:lnTo>
                    <a:pt x="1449906" y="790349"/>
                  </a:lnTo>
                  <a:lnTo>
                    <a:pt x="1456033" y="791483"/>
                  </a:lnTo>
                  <a:lnTo>
                    <a:pt x="1462386" y="793071"/>
                  </a:lnTo>
                  <a:lnTo>
                    <a:pt x="1468285" y="794659"/>
                  </a:lnTo>
                  <a:lnTo>
                    <a:pt x="1474184" y="796700"/>
                  </a:lnTo>
                  <a:lnTo>
                    <a:pt x="1479857" y="798968"/>
                  </a:lnTo>
                  <a:lnTo>
                    <a:pt x="1485529" y="801463"/>
                  </a:lnTo>
                  <a:lnTo>
                    <a:pt x="1490975" y="804185"/>
                  </a:lnTo>
                  <a:lnTo>
                    <a:pt x="1496420" y="807134"/>
                  </a:lnTo>
                  <a:lnTo>
                    <a:pt x="1501412" y="810536"/>
                  </a:lnTo>
                  <a:lnTo>
                    <a:pt x="1506403" y="814165"/>
                  </a:lnTo>
                  <a:lnTo>
                    <a:pt x="1511168" y="817794"/>
                  </a:lnTo>
                  <a:lnTo>
                    <a:pt x="1515706" y="821877"/>
                  </a:lnTo>
                  <a:lnTo>
                    <a:pt x="1520017" y="825960"/>
                  </a:lnTo>
                  <a:lnTo>
                    <a:pt x="1524555" y="830496"/>
                  </a:lnTo>
                  <a:lnTo>
                    <a:pt x="1528412" y="835032"/>
                  </a:lnTo>
                  <a:lnTo>
                    <a:pt x="1532269" y="840023"/>
                  </a:lnTo>
                  <a:lnTo>
                    <a:pt x="1535673" y="844786"/>
                  </a:lnTo>
                  <a:lnTo>
                    <a:pt x="1538849" y="850003"/>
                  </a:lnTo>
                  <a:lnTo>
                    <a:pt x="1542026" y="855219"/>
                  </a:lnTo>
                  <a:lnTo>
                    <a:pt x="1544976" y="860890"/>
                  </a:lnTo>
                  <a:lnTo>
                    <a:pt x="1547471" y="866334"/>
                  </a:lnTo>
                  <a:lnTo>
                    <a:pt x="1549740" y="872231"/>
                  </a:lnTo>
                  <a:lnTo>
                    <a:pt x="1551555" y="878128"/>
                  </a:lnTo>
                  <a:lnTo>
                    <a:pt x="1553371" y="884025"/>
                  </a:lnTo>
                  <a:lnTo>
                    <a:pt x="1554732" y="890150"/>
                  </a:lnTo>
                  <a:lnTo>
                    <a:pt x="1555867" y="896501"/>
                  </a:lnTo>
                  <a:lnTo>
                    <a:pt x="1556774" y="902625"/>
                  </a:lnTo>
                  <a:lnTo>
                    <a:pt x="1557228" y="908976"/>
                  </a:lnTo>
                  <a:lnTo>
                    <a:pt x="1557455" y="915780"/>
                  </a:lnTo>
                  <a:lnTo>
                    <a:pt x="1557455" y="1366471"/>
                  </a:lnTo>
                  <a:lnTo>
                    <a:pt x="2109264" y="1429526"/>
                  </a:lnTo>
                  <a:lnTo>
                    <a:pt x="2115163" y="1429753"/>
                  </a:lnTo>
                  <a:lnTo>
                    <a:pt x="2122424" y="1429980"/>
                  </a:lnTo>
                  <a:lnTo>
                    <a:pt x="2129458" y="1430660"/>
                  </a:lnTo>
                  <a:lnTo>
                    <a:pt x="2136265" y="1431341"/>
                  </a:lnTo>
                  <a:lnTo>
                    <a:pt x="2143298" y="1432702"/>
                  </a:lnTo>
                  <a:lnTo>
                    <a:pt x="2150105" y="1434290"/>
                  </a:lnTo>
                  <a:lnTo>
                    <a:pt x="2156458" y="1436104"/>
                  </a:lnTo>
                  <a:lnTo>
                    <a:pt x="2162811" y="1438372"/>
                  </a:lnTo>
                  <a:lnTo>
                    <a:pt x="2169391" y="1440867"/>
                  </a:lnTo>
                  <a:lnTo>
                    <a:pt x="2175291" y="1443589"/>
                  </a:lnTo>
                  <a:lnTo>
                    <a:pt x="2181417" y="1446538"/>
                  </a:lnTo>
                  <a:lnTo>
                    <a:pt x="2187089" y="1449940"/>
                  </a:lnTo>
                  <a:lnTo>
                    <a:pt x="2192761" y="1453569"/>
                  </a:lnTo>
                  <a:lnTo>
                    <a:pt x="2198207" y="1457425"/>
                  </a:lnTo>
                  <a:lnTo>
                    <a:pt x="2203652" y="1461508"/>
                  </a:lnTo>
                  <a:lnTo>
                    <a:pt x="2208644" y="1465817"/>
                  </a:lnTo>
                  <a:lnTo>
                    <a:pt x="2213409" y="1470581"/>
                  </a:lnTo>
                  <a:lnTo>
                    <a:pt x="2218174" y="1475571"/>
                  </a:lnTo>
                  <a:lnTo>
                    <a:pt x="2222485" y="1480334"/>
                  </a:lnTo>
                  <a:lnTo>
                    <a:pt x="2226569" y="1485778"/>
                  </a:lnTo>
                  <a:lnTo>
                    <a:pt x="2230426" y="1491221"/>
                  </a:lnTo>
                  <a:lnTo>
                    <a:pt x="2234056" y="1496892"/>
                  </a:lnTo>
                  <a:lnTo>
                    <a:pt x="2237460" y="1502562"/>
                  </a:lnTo>
                  <a:lnTo>
                    <a:pt x="2240409" y="1508686"/>
                  </a:lnTo>
                  <a:lnTo>
                    <a:pt x="2243132" y="1514584"/>
                  </a:lnTo>
                  <a:lnTo>
                    <a:pt x="2245628" y="1521161"/>
                  </a:lnTo>
                  <a:lnTo>
                    <a:pt x="2247897" y="1527512"/>
                  </a:lnTo>
                  <a:lnTo>
                    <a:pt x="2249939" y="1534090"/>
                  </a:lnTo>
                  <a:lnTo>
                    <a:pt x="2251300" y="1540668"/>
                  </a:lnTo>
                  <a:lnTo>
                    <a:pt x="2252435" y="1547699"/>
                  </a:lnTo>
                  <a:lnTo>
                    <a:pt x="2253569" y="1554731"/>
                  </a:lnTo>
                  <a:lnTo>
                    <a:pt x="2254023" y="1561535"/>
                  </a:lnTo>
                  <a:lnTo>
                    <a:pt x="2254250" y="1568793"/>
                  </a:lnTo>
                  <a:lnTo>
                    <a:pt x="2254250" y="2174175"/>
                  </a:lnTo>
                  <a:lnTo>
                    <a:pt x="2254023" y="2181206"/>
                  </a:lnTo>
                  <a:lnTo>
                    <a:pt x="2253569" y="2188237"/>
                  </a:lnTo>
                  <a:lnTo>
                    <a:pt x="2252435" y="2195269"/>
                  </a:lnTo>
                  <a:lnTo>
                    <a:pt x="2251300" y="2202073"/>
                  </a:lnTo>
                  <a:lnTo>
                    <a:pt x="2249939" y="2208651"/>
                  </a:lnTo>
                  <a:lnTo>
                    <a:pt x="2247897" y="2215456"/>
                  </a:lnTo>
                  <a:lnTo>
                    <a:pt x="2245628" y="2221807"/>
                  </a:lnTo>
                  <a:lnTo>
                    <a:pt x="2243132" y="2228158"/>
                  </a:lnTo>
                  <a:lnTo>
                    <a:pt x="2240409" y="2234282"/>
                  </a:lnTo>
                  <a:lnTo>
                    <a:pt x="2237460" y="2240179"/>
                  </a:lnTo>
                  <a:lnTo>
                    <a:pt x="2234056" y="2246076"/>
                  </a:lnTo>
                  <a:lnTo>
                    <a:pt x="2230426" y="2251747"/>
                  </a:lnTo>
                  <a:lnTo>
                    <a:pt x="2226569" y="2257191"/>
                  </a:lnTo>
                  <a:lnTo>
                    <a:pt x="2222485" y="2262407"/>
                  </a:lnTo>
                  <a:lnTo>
                    <a:pt x="2218174" y="2267624"/>
                  </a:lnTo>
                  <a:lnTo>
                    <a:pt x="2213409" y="2272161"/>
                  </a:lnTo>
                  <a:lnTo>
                    <a:pt x="2208644" y="2276924"/>
                  </a:lnTo>
                  <a:lnTo>
                    <a:pt x="2203652" y="2281233"/>
                  </a:lnTo>
                  <a:lnTo>
                    <a:pt x="2198207" y="2285316"/>
                  </a:lnTo>
                  <a:lnTo>
                    <a:pt x="2192761" y="2289172"/>
                  </a:lnTo>
                  <a:lnTo>
                    <a:pt x="2187089" y="2292801"/>
                  </a:lnTo>
                  <a:lnTo>
                    <a:pt x="2181417" y="2296204"/>
                  </a:lnTo>
                  <a:lnTo>
                    <a:pt x="2175291" y="2299152"/>
                  </a:lnTo>
                  <a:lnTo>
                    <a:pt x="2169391" y="2302101"/>
                  </a:lnTo>
                  <a:lnTo>
                    <a:pt x="2162811" y="2304596"/>
                  </a:lnTo>
                  <a:lnTo>
                    <a:pt x="2156458" y="2306637"/>
                  </a:lnTo>
                  <a:lnTo>
                    <a:pt x="2150105" y="2308452"/>
                  </a:lnTo>
                  <a:lnTo>
                    <a:pt x="2143298" y="2310040"/>
                  </a:lnTo>
                  <a:lnTo>
                    <a:pt x="2136265" y="2311400"/>
                  </a:lnTo>
                  <a:lnTo>
                    <a:pt x="2129458" y="2312308"/>
                  </a:lnTo>
                  <a:lnTo>
                    <a:pt x="2122424" y="2312988"/>
                  </a:lnTo>
                  <a:lnTo>
                    <a:pt x="2115163" y="2312988"/>
                  </a:lnTo>
                  <a:lnTo>
                    <a:pt x="1452175" y="2312988"/>
                  </a:lnTo>
                  <a:lnTo>
                    <a:pt x="1448091" y="2312761"/>
                  </a:lnTo>
                  <a:lnTo>
                    <a:pt x="1446276" y="2312761"/>
                  </a:lnTo>
                  <a:lnTo>
                    <a:pt x="1444688" y="2312761"/>
                  </a:lnTo>
                  <a:lnTo>
                    <a:pt x="1438562" y="2312988"/>
                  </a:lnTo>
                  <a:lnTo>
                    <a:pt x="1432662" y="2312761"/>
                  </a:lnTo>
                  <a:lnTo>
                    <a:pt x="1426536" y="2311854"/>
                  </a:lnTo>
                  <a:lnTo>
                    <a:pt x="1420864" y="2311174"/>
                  </a:lnTo>
                  <a:lnTo>
                    <a:pt x="1414738" y="2310040"/>
                  </a:lnTo>
                  <a:lnTo>
                    <a:pt x="1409065" y="2308452"/>
                  </a:lnTo>
                  <a:lnTo>
                    <a:pt x="1403393" y="2306637"/>
                  </a:lnTo>
                  <a:lnTo>
                    <a:pt x="1397721" y="2304823"/>
                  </a:lnTo>
                  <a:lnTo>
                    <a:pt x="1392275" y="2302554"/>
                  </a:lnTo>
                  <a:lnTo>
                    <a:pt x="1387057" y="2300059"/>
                  </a:lnTo>
                  <a:lnTo>
                    <a:pt x="1381838" y="2297111"/>
                  </a:lnTo>
                  <a:lnTo>
                    <a:pt x="1376846" y="2293935"/>
                  </a:lnTo>
                  <a:lnTo>
                    <a:pt x="1372081" y="2290533"/>
                  </a:lnTo>
                  <a:lnTo>
                    <a:pt x="1367317" y="2286904"/>
                  </a:lnTo>
                  <a:lnTo>
                    <a:pt x="1362779" y="2283048"/>
                  </a:lnTo>
                  <a:lnTo>
                    <a:pt x="1358241" y="2278965"/>
                  </a:lnTo>
                  <a:lnTo>
                    <a:pt x="878584" y="1799469"/>
                  </a:lnTo>
                  <a:lnTo>
                    <a:pt x="874500" y="1794933"/>
                  </a:lnTo>
                  <a:lnTo>
                    <a:pt x="870643" y="1790396"/>
                  </a:lnTo>
                  <a:lnTo>
                    <a:pt x="867013" y="1785633"/>
                  </a:lnTo>
                  <a:lnTo>
                    <a:pt x="863609" y="1781097"/>
                  </a:lnTo>
                  <a:lnTo>
                    <a:pt x="860433" y="1776107"/>
                  </a:lnTo>
                  <a:lnTo>
                    <a:pt x="857710" y="1771117"/>
                  </a:lnTo>
                  <a:lnTo>
                    <a:pt x="855214" y="1766126"/>
                  </a:lnTo>
                  <a:lnTo>
                    <a:pt x="852945" y="1760683"/>
                  </a:lnTo>
                  <a:lnTo>
                    <a:pt x="850903" y="1755466"/>
                  </a:lnTo>
                  <a:lnTo>
                    <a:pt x="849088" y="1750249"/>
                  </a:lnTo>
                  <a:lnTo>
                    <a:pt x="847727" y="1744805"/>
                  </a:lnTo>
                  <a:lnTo>
                    <a:pt x="846592" y="1739362"/>
                  </a:lnTo>
                  <a:lnTo>
                    <a:pt x="845458" y="1733691"/>
                  </a:lnTo>
                  <a:lnTo>
                    <a:pt x="845004" y="1728248"/>
                  </a:lnTo>
                  <a:lnTo>
                    <a:pt x="844550" y="1722577"/>
                  </a:lnTo>
                  <a:lnTo>
                    <a:pt x="844550" y="1716907"/>
                  </a:lnTo>
                  <a:lnTo>
                    <a:pt x="844550" y="1711463"/>
                  </a:lnTo>
                  <a:lnTo>
                    <a:pt x="845004" y="1705793"/>
                  </a:lnTo>
                  <a:lnTo>
                    <a:pt x="845458" y="1700122"/>
                  </a:lnTo>
                  <a:lnTo>
                    <a:pt x="846592" y="1694678"/>
                  </a:lnTo>
                  <a:lnTo>
                    <a:pt x="847727" y="1689235"/>
                  </a:lnTo>
                  <a:lnTo>
                    <a:pt x="849088" y="1683564"/>
                  </a:lnTo>
                  <a:lnTo>
                    <a:pt x="850903" y="1678347"/>
                  </a:lnTo>
                  <a:lnTo>
                    <a:pt x="852945" y="1673131"/>
                  </a:lnTo>
                  <a:lnTo>
                    <a:pt x="855214" y="1667914"/>
                  </a:lnTo>
                  <a:lnTo>
                    <a:pt x="857710" y="1662697"/>
                  </a:lnTo>
                  <a:lnTo>
                    <a:pt x="860433" y="1657707"/>
                  </a:lnTo>
                  <a:lnTo>
                    <a:pt x="863609" y="1652717"/>
                  </a:lnTo>
                  <a:lnTo>
                    <a:pt x="867013" y="1647954"/>
                  </a:lnTo>
                  <a:lnTo>
                    <a:pt x="870643" y="1643417"/>
                  </a:lnTo>
                  <a:lnTo>
                    <a:pt x="874500" y="1638881"/>
                  </a:lnTo>
                  <a:lnTo>
                    <a:pt x="878584" y="1634571"/>
                  </a:lnTo>
                  <a:lnTo>
                    <a:pt x="882668" y="1630488"/>
                  </a:lnTo>
                  <a:lnTo>
                    <a:pt x="887206" y="1626632"/>
                  </a:lnTo>
                  <a:lnTo>
                    <a:pt x="891744" y="1623230"/>
                  </a:lnTo>
                  <a:lnTo>
                    <a:pt x="896509" y="1619828"/>
                  </a:lnTo>
                  <a:lnTo>
                    <a:pt x="901047" y="1616879"/>
                  </a:lnTo>
                  <a:lnTo>
                    <a:pt x="906039" y="1613931"/>
                  </a:lnTo>
                  <a:lnTo>
                    <a:pt x="911030" y="1611436"/>
                  </a:lnTo>
                  <a:lnTo>
                    <a:pt x="916249" y="1609167"/>
                  </a:lnTo>
                  <a:lnTo>
                    <a:pt x="921694" y="1607353"/>
                  </a:lnTo>
                  <a:lnTo>
                    <a:pt x="927140" y="1605538"/>
                  </a:lnTo>
                  <a:lnTo>
                    <a:pt x="932585" y="1603951"/>
                  </a:lnTo>
                  <a:lnTo>
                    <a:pt x="938031" y="1602590"/>
                  </a:lnTo>
                  <a:lnTo>
                    <a:pt x="943703" y="1601682"/>
                  </a:lnTo>
                  <a:lnTo>
                    <a:pt x="949376" y="1600775"/>
                  </a:lnTo>
                  <a:lnTo>
                    <a:pt x="955275" y="1600548"/>
                  </a:lnTo>
                  <a:lnTo>
                    <a:pt x="960947" y="1600321"/>
                  </a:lnTo>
                  <a:lnTo>
                    <a:pt x="966847" y="1600548"/>
                  </a:lnTo>
                  <a:lnTo>
                    <a:pt x="972519" y="1600775"/>
                  </a:lnTo>
                  <a:lnTo>
                    <a:pt x="978191" y="1601682"/>
                  </a:lnTo>
                  <a:lnTo>
                    <a:pt x="983864" y="1602590"/>
                  </a:lnTo>
                  <a:lnTo>
                    <a:pt x="989536" y="1603951"/>
                  </a:lnTo>
                  <a:lnTo>
                    <a:pt x="994982" y="1605538"/>
                  </a:lnTo>
                  <a:lnTo>
                    <a:pt x="1000427" y="1607353"/>
                  </a:lnTo>
                  <a:lnTo>
                    <a:pt x="1005646" y="1609167"/>
                  </a:lnTo>
                  <a:lnTo>
                    <a:pt x="1010637" y="1611436"/>
                  </a:lnTo>
                  <a:lnTo>
                    <a:pt x="1015856" y="1613931"/>
                  </a:lnTo>
                  <a:lnTo>
                    <a:pt x="1020848" y="1616879"/>
                  </a:lnTo>
                  <a:lnTo>
                    <a:pt x="1025612" y="1619828"/>
                  </a:lnTo>
                  <a:lnTo>
                    <a:pt x="1030377" y="1623230"/>
                  </a:lnTo>
                  <a:lnTo>
                    <a:pt x="1034688" y="1626632"/>
                  </a:lnTo>
                  <a:lnTo>
                    <a:pt x="1038999" y="1630488"/>
                  </a:lnTo>
                  <a:lnTo>
                    <a:pt x="1043537" y="1634571"/>
                  </a:lnTo>
                  <a:lnTo>
                    <a:pt x="1303559" y="1894506"/>
                  </a:lnTo>
                  <a:lnTo>
                    <a:pt x="1303559" y="915780"/>
                  </a:lnTo>
                  <a:lnTo>
                    <a:pt x="1303786" y="908976"/>
                  </a:lnTo>
                  <a:lnTo>
                    <a:pt x="1304467" y="902625"/>
                  </a:lnTo>
                  <a:lnTo>
                    <a:pt x="1305147" y="896501"/>
                  </a:lnTo>
                  <a:lnTo>
                    <a:pt x="1306282" y="890150"/>
                  </a:lnTo>
                  <a:lnTo>
                    <a:pt x="1307643" y="884025"/>
                  </a:lnTo>
                  <a:lnTo>
                    <a:pt x="1309231" y="878128"/>
                  </a:lnTo>
                  <a:lnTo>
                    <a:pt x="1311273" y="872231"/>
                  </a:lnTo>
                  <a:lnTo>
                    <a:pt x="1313769" y="866334"/>
                  </a:lnTo>
                  <a:lnTo>
                    <a:pt x="1316265" y="860890"/>
                  </a:lnTo>
                  <a:lnTo>
                    <a:pt x="1318988" y="855219"/>
                  </a:lnTo>
                  <a:lnTo>
                    <a:pt x="1322164" y="850003"/>
                  </a:lnTo>
                  <a:lnTo>
                    <a:pt x="1325341" y="844786"/>
                  </a:lnTo>
                  <a:lnTo>
                    <a:pt x="1328971" y="840023"/>
                  </a:lnTo>
                  <a:lnTo>
                    <a:pt x="1332829" y="835032"/>
                  </a:lnTo>
                  <a:lnTo>
                    <a:pt x="1336686" y="830496"/>
                  </a:lnTo>
                  <a:lnTo>
                    <a:pt x="1340770" y="825960"/>
                  </a:lnTo>
                  <a:lnTo>
                    <a:pt x="1345081" y="821877"/>
                  </a:lnTo>
                  <a:lnTo>
                    <a:pt x="1349846" y="817794"/>
                  </a:lnTo>
                  <a:lnTo>
                    <a:pt x="1354610" y="814165"/>
                  </a:lnTo>
                  <a:lnTo>
                    <a:pt x="1359602" y="810536"/>
                  </a:lnTo>
                  <a:lnTo>
                    <a:pt x="1364821" y="807134"/>
                  </a:lnTo>
                  <a:lnTo>
                    <a:pt x="1370266" y="804185"/>
                  </a:lnTo>
                  <a:lnTo>
                    <a:pt x="1375485" y="801463"/>
                  </a:lnTo>
                  <a:lnTo>
                    <a:pt x="1381384" y="798968"/>
                  </a:lnTo>
                  <a:lnTo>
                    <a:pt x="1387057" y="796700"/>
                  </a:lnTo>
                  <a:lnTo>
                    <a:pt x="1392956" y="794659"/>
                  </a:lnTo>
                  <a:lnTo>
                    <a:pt x="1398855" y="793071"/>
                  </a:lnTo>
                  <a:lnTo>
                    <a:pt x="1404981" y="791483"/>
                  </a:lnTo>
                  <a:lnTo>
                    <a:pt x="1411107" y="790349"/>
                  </a:lnTo>
                  <a:lnTo>
                    <a:pt x="1417687" y="789669"/>
                  </a:lnTo>
                  <a:lnTo>
                    <a:pt x="1424040" y="789215"/>
                  </a:lnTo>
                  <a:lnTo>
                    <a:pt x="1430620" y="788988"/>
                  </a:lnTo>
                  <a:close/>
                  <a:moveTo>
                    <a:pt x="1273230" y="585788"/>
                  </a:moveTo>
                  <a:lnTo>
                    <a:pt x="1584498" y="585788"/>
                  </a:lnTo>
                  <a:lnTo>
                    <a:pt x="1589493" y="586241"/>
                  </a:lnTo>
                  <a:lnTo>
                    <a:pt x="1594488" y="586922"/>
                  </a:lnTo>
                  <a:lnTo>
                    <a:pt x="1599028" y="588283"/>
                  </a:lnTo>
                  <a:lnTo>
                    <a:pt x="1603569" y="589643"/>
                  </a:lnTo>
                  <a:lnTo>
                    <a:pt x="1606975" y="591231"/>
                  </a:lnTo>
                  <a:lnTo>
                    <a:pt x="1609926" y="593045"/>
                  </a:lnTo>
                  <a:lnTo>
                    <a:pt x="1612878" y="594859"/>
                  </a:lnTo>
                  <a:lnTo>
                    <a:pt x="1615602" y="597127"/>
                  </a:lnTo>
                  <a:lnTo>
                    <a:pt x="1618327" y="599622"/>
                  </a:lnTo>
                  <a:lnTo>
                    <a:pt x="1620824" y="601890"/>
                  </a:lnTo>
                  <a:lnTo>
                    <a:pt x="1623094" y="604611"/>
                  </a:lnTo>
                  <a:lnTo>
                    <a:pt x="1625138" y="607559"/>
                  </a:lnTo>
                  <a:lnTo>
                    <a:pt x="1626954" y="610734"/>
                  </a:lnTo>
                  <a:lnTo>
                    <a:pt x="1628543" y="613683"/>
                  </a:lnTo>
                  <a:lnTo>
                    <a:pt x="1630132" y="617084"/>
                  </a:lnTo>
                  <a:lnTo>
                    <a:pt x="1631495" y="620486"/>
                  </a:lnTo>
                  <a:lnTo>
                    <a:pt x="1632176" y="623888"/>
                  </a:lnTo>
                  <a:lnTo>
                    <a:pt x="1632857" y="627290"/>
                  </a:lnTo>
                  <a:lnTo>
                    <a:pt x="1633538" y="631372"/>
                  </a:lnTo>
                  <a:lnTo>
                    <a:pt x="1633538" y="634774"/>
                  </a:lnTo>
                  <a:lnTo>
                    <a:pt x="1633538" y="805090"/>
                  </a:lnTo>
                  <a:lnTo>
                    <a:pt x="1629678" y="798286"/>
                  </a:lnTo>
                  <a:lnTo>
                    <a:pt x="1625819" y="791936"/>
                  </a:lnTo>
                  <a:lnTo>
                    <a:pt x="1621505" y="785586"/>
                  </a:lnTo>
                  <a:lnTo>
                    <a:pt x="1616964" y="779236"/>
                  </a:lnTo>
                  <a:lnTo>
                    <a:pt x="1612651" y="773113"/>
                  </a:lnTo>
                  <a:lnTo>
                    <a:pt x="1607656" y="767443"/>
                  </a:lnTo>
                  <a:lnTo>
                    <a:pt x="1602661" y="761547"/>
                  </a:lnTo>
                  <a:lnTo>
                    <a:pt x="1597666" y="756104"/>
                  </a:lnTo>
                  <a:lnTo>
                    <a:pt x="1592217" y="750661"/>
                  </a:lnTo>
                  <a:lnTo>
                    <a:pt x="1586541" y="745445"/>
                  </a:lnTo>
                  <a:lnTo>
                    <a:pt x="1580865" y="740456"/>
                  </a:lnTo>
                  <a:lnTo>
                    <a:pt x="1575189" y="735466"/>
                  </a:lnTo>
                  <a:lnTo>
                    <a:pt x="1568832" y="730704"/>
                  </a:lnTo>
                  <a:lnTo>
                    <a:pt x="1562702" y="726395"/>
                  </a:lnTo>
                  <a:lnTo>
                    <a:pt x="1556572" y="722086"/>
                  </a:lnTo>
                  <a:lnTo>
                    <a:pt x="1549988" y="718231"/>
                  </a:lnTo>
                  <a:lnTo>
                    <a:pt x="1543404" y="714375"/>
                  </a:lnTo>
                  <a:lnTo>
                    <a:pt x="1536593" y="710747"/>
                  </a:lnTo>
                  <a:lnTo>
                    <a:pt x="1529555" y="707118"/>
                  </a:lnTo>
                  <a:lnTo>
                    <a:pt x="1522744" y="703943"/>
                  </a:lnTo>
                  <a:lnTo>
                    <a:pt x="1515706" y="701222"/>
                  </a:lnTo>
                  <a:lnTo>
                    <a:pt x="1508213" y="698274"/>
                  </a:lnTo>
                  <a:lnTo>
                    <a:pt x="1500948" y="695779"/>
                  </a:lnTo>
                  <a:lnTo>
                    <a:pt x="1493456" y="693738"/>
                  </a:lnTo>
                  <a:lnTo>
                    <a:pt x="1485964" y="691697"/>
                  </a:lnTo>
                  <a:lnTo>
                    <a:pt x="1478245" y="689883"/>
                  </a:lnTo>
                  <a:lnTo>
                    <a:pt x="1470525" y="688295"/>
                  </a:lnTo>
                  <a:lnTo>
                    <a:pt x="1462806" y="686934"/>
                  </a:lnTo>
                  <a:lnTo>
                    <a:pt x="1454860" y="686254"/>
                  </a:lnTo>
                  <a:lnTo>
                    <a:pt x="1446686" y="685347"/>
                  </a:lnTo>
                  <a:lnTo>
                    <a:pt x="1438513" y="684893"/>
                  </a:lnTo>
                  <a:lnTo>
                    <a:pt x="1430567" y="684893"/>
                  </a:lnTo>
                  <a:lnTo>
                    <a:pt x="1421939" y="684893"/>
                  </a:lnTo>
                  <a:lnTo>
                    <a:pt x="1413766" y="685347"/>
                  </a:lnTo>
                  <a:lnTo>
                    <a:pt x="1405366" y="686254"/>
                  </a:lnTo>
                  <a:lnTo>
                    <a:pt x="1397419" y="687161"/>
                  </a:lnTo>
                  <a:lnTo>
                    <a:pt x="1389246" y="688522"/>
                  </a:lnTo>
                  <a:lnTo>
                    <a:pt x="1381300" y="690109"/>
                  </a:lnTo>
                  <a:lnTo>
                    <a:pt x="1373353" y="691924"/>
                  </a:lnTo>
                  <a:lnTo>
                    <a:pt x="1365634" y="693965"/>
                  </a:lnTo>
                  <a:lnTo>
                    <a:pt x="1357915" y="696459"/>
                  </a:lnTo>
                  <a:lnTo>
                    <a:pt x="1350423" y="699181"/>
                  </a:lnTo>
                  <a:lnTo>
                    <a:pt x="1342930" y="701902"/>
                  </a:lnTo>
                  <a:lnTo>
                    <a:pt x="1335665" y="705077"/>
                  </a:lnTo>
                  <a:lnTo>
                    <a:pt x="1328400" y="708479"/>
                  </a:lnTo>
                  <a:lnTo>
                    <a:pt x="1321589" y="711881"/>
                  </a:lnTo>
                  <a:lnTo>
                    <a:pt x="1314551" y="715963"/>
                  </a:lnTo>
                  <a:lnTo>
                    <a:pt x="1307967" y="720045"/>
                  </a:lnTo>
                  <a:lnTo>
                    <a:pt x="1301383" y="724354"/>
                  </a:lnTo>
                  <a:lnTo>
                    <a:pt x="1295026" y="728663"/>
                  </a:lnTo>
                  <a:lnTo>
                    <a:pt x="1288442" y="733425"/>
                  </a:lnTo>
                  <a:lnTo>
                    <a:pt x="1282539" y="738188"/>
                  </a:lnTo>
                  <a:lnTo>
                    <a:pt x="1276636" y="743404"/>
                  </a:lnTo>
                  <a:lnTo>
                    <a:pt x="1270960" y="748847"/>
                  </a:lnTo>
                  <a:lnTo>
                    <a:pt x="1265284" y="754290"/>
                  </a:lnTo>
                  <a:lnTo>
                    <a:pt x="1259835" y="759959"/>
                  </a:lnTo>
                  <a:lnTo>
                    <a:pt x="1254613" y="765856"/>
                  </a:lnTo>
                  <a:lnTo>
                    <a:pt x="1249845" y="771752"/>
                  </a:lnTo>
                  <a:lnTo>
                    <a:pt x="1244850" y="778102"/>
                  </a:lnTo>
                  <a:lnTo>
                    <a:pt x="1240310" y="784452"/>
                  </a:lnTo>
                  <a:lnTo>
                    <a:pt x="1235769" y="790802"/>
                  </a:lnTo>
                  <a:lnTo>
                    <a:pt x="1231682" y="797606"/>
                  </a:lnTo>
                  <a:lnTo>
                    <a:pt x="1227823" y="804410"/>
                  </a:lnTo>
                  <a:lnTo>
                    <a:pt x="1223963" y="811213"/>
                  </a:lnTo>
                  <a:lnTo>
                    <a:pt x="1223963" y="634774"/>
                  </a:lnTo>
                  <a:lnTo>
                    <a:pt x="1224190" y="631372"/>
                  </a:lnTo>
                  <a:lnTo>
                    <a:pt x="1224644" y="627290"/>
                  </a:lnTo>
                  <a:lnTo>
                    <a:pt x="1225325" y="623888"/>
                  </a:lnTo>
                  <a:lnTo>
                    <a:pt x="1226233" y="620486"/>
                  </a:lnTo>
                  <a:lnTo>
                    <a:pt x="1227596" y="617084"/>
                  </a:lnTo>
                  <a:lnTo>
                    <a:pt x="1228731" y="613683"/>
                  </a:lnTo>
                  <a:lnTo>
                    <a:pt x="1230547" y="610734"/>
                  </a:lnTo>
                  <a:lnTo>
                    <a:pt x="1232363" y="607559"/>
                  </a:lnTo>
                  <a:lnTo>
                    <a:pt x="1234634" y="604611"/>
                  </a:lnTo>
                  <a:lnTo>
                    <a:pt x="1236904" y="601890"/>
                  </a:lnTo>
                  <a:lnTo>
                    <a:pt x="1239402" y="599622"/>
                  </a:lnTo>
                  <a:lnTo>
                    <a:pt x="1241899" y="597127"/>
                  </a:lnTo>
                  <a:lnTo>
                    <a:pt x="1244850" y="594859"/>
                  </a:lnTo>
                  <a:lnTo>
                    <a:pt x="1247802" y="593045"/>
                  </a:lnTo>
                  <a:lnTo>
                    <a:pt x="1250753" y="591231"/>
                  </a:lnTo>
                  <a:lnTo>
                    <a:pt x="1254159" y="589643"/>
                  </a:lnTo>
                  <a:lnTo>
                    <a:pt x="1258473" y="588283"/>
                  </a:lnTo>
                  <a:lnTo>
                    <a:pt x="1263240" y="586922"/>
                  </a:lnTo>
                  <a:lnTo>
                    <a:pt x="1268008" y="586241"/>
                  </a:lnTo>
                  <a:lnTo>
                    <a:pt x="1273230" y="585788"/>
                  </a:lnTo>
                  <a:close/>
                  <a:moveTo>
                    <a:pt x="661842" y="585788"/>
                  </a:moveTo>
                  <a:lnTo>
                    <a:pt x="973283" y="585788"/>
                  </a:lnTo>
                  <a:lnTo>
                    <a:pt x="978280" y="586240"/>
                  </a:lnTo>
                  <a:lnTo>
                    <a:pt x="983051" y="586919"/>
                  </a:lnTo>
                  <a:lnTo>
                    <a:pt x="988048" y="588276"/>
                  </a:lnTo>
                  <a:lnTo>
                    <a:pt x="992364" y="589633"/>
                  </a:lnTo>
                  <a:lnTo>
                    <a:pt x="995772" y="591216"/>
                  </a:lnTo>
                  <a:lnTo>
                    <a:pt x="998725" y="593025"/>
                  </a:lnTo>
                  <a:lnTo>
                    <a:pt x="1001678" y="594834"/>
                  </a:lnTo>
                  <a:lnTo>
                    <a:pt x="1004404" y="597096"/>
                  </a:lnTo>
                  <a:lnTo>
                    <a:pt x="1007130" y="599583"/>
                  </a:lnTo>
                  <a:lnTo>
                    <a:pt x="1009629" y="601845"/>
                  </a:lnTo>
                  <a:lnTo>
                    <a:pt x="1011901" y="604559"/>
                  </a:lnTo>
                  <a:lnTo>
                    <a:pt x="1013945" y="607499"/>
                  </a:lnTo>
                  <a:lnTo>
                    <a:pt x="1015762" y="610665"/>
                  </a:lnTo>
                  <a:lnTo>
                    <a:pt x="1017580" y="613605"/>
                  </a:lnTo>
                  <a:lnTo>
                    <a:pt x="1018943" y="616998"/>
                  </a:lnTo>
                  <a:lnTo>
                    <a:pt x="1020306" y="620390"/>
                  </a:lnTo>
                  <a:lnTo>
                    <a:pt x="1020987" y="623782"/>
                  </a:lnTo>
                  <a:lnTo>
                    <a:pt x="1021896" y="627175"/>
                  </a:lnTo>
                  <a:lnTo>
                    <a:pt x="1022350" y="631246"/>
                  </a:lnTo>
                  <a:lnTo>
                    <a:pt x="1022350" y="634638"/>
                  </a:lnTo>
                  <a:lnTo>
                    <a:pt x="1022350" y="944926"/>
                  </a:lnTo>
                  <a:lnTo>
                    <a:pt x="1022350" y="949223"/>
                  </a:lnTo>
                  <a:lnTo>
                    <a:pt x="1021441" y="953294"/>
                  </a:lnTo>
                  <a:lnTo>
                    <a:pt x="1020760" y="957817"/>
                  </a:lnTo>
                  <a:lnTo>
                    <a:pt x="1019397" y="961662"/>
                  </a:lnTo>
                  <a:lnTo>
                    <a:pt x="1017807" y="965506"/>
                  </a:lnTo>
                  <a:lnTo>
                    <a:pt x="1015762" y="969125"/>
                  </a:lnTo>
                  <a:lnTo>
                    <a:pt x="1013718" y="972743"/>
                  </a:lnTo>
                  <a:lnTo>
                    <a:pt x="1011219" y="975910"/>
                  </a:lnTo>
                  <a:lnTo>
                    <a:pt x="1008266" y="979076"/>
                  </a:lnTo>
                  <a:lnTo>
                    <a:pt x="1005540" y="981564"/>
                  </a:lnTo>
                  <a:lnTo>
                    <a:pt x="1002133" y="984278"/>
                  </a:lnTo>
                  <a:lnTo>
                    <a:pt x="998725" y="986539"/>
                  </a:lnTo>
                  <a:lnTo>
                    <a:pt x="995090" y="988575"/>
                  </a:lnTo>
                  <a:lnTo>
                    <a:pt x="991229" y="990384"/>
                  </a:lnTo>
                  <a:lnTo>
                    <a:pt x="987367" y="991741"/>
                  </a:lnTo>
                  <a:lnTo>
                    <a:pt x="983278" y="992645"/>
                  </a:lnTo>
                  <a:lnTo>
                    <a:pt x="978280" y="993550"/>
                  </a:lnTo>
                  <a:lnTo>
                    <a:pt x="973283" y="993776"/>
                  </a:lnTo>
                  <a:lnTo>
                    <a:pt x="661842" y="993776"/>
                  </a:lnTo>
                  <a:lnTo>
                    <a:pt x="656844" y="993550"/>
                  </a:lnTo>
                  <a:lnTo>
                    <a:pt x="652074" y="992645"/>
                  </a:lnTo>
                  <a:lnTo>
                    <a:pt x="647985" y="991741"/>
                  </a:lnTo>
                  <a:lnTo>
                    <a:pt x="643896" y="990384"/>
                  </a:lnTo>
                  <a:lnTo>
                    <a:pt x="640034" y="988575"/>
                  </a:lnTo>
                  <a:lnTo>
                    <a:pt x="636400" y="986539"/>
                  </a:lnTo>
                  <a:lnTo>
                    <a:pt x="632992" y="984278"/>
                  </a:lnTo>
                  <a:lnTo>
                    <a:pt x="629585" y="981564"/>
                  </a:lnTo>
                  <a:lnTo>
                    <a:pt x="626859" y="979076"/>
                  </a:lnTo>
                  <a:lnTo>
                    <a:pt x="623906" y="975910"/>
                  </a:lnTo>
                  <a:lnTo>
                    <a:pt x="621407" y="972743"/>
                  </a:lnTo>
                  <a:lnTo>
                    <a:pt x="619362" y="969125"/>
                  </a:lnTo>
                  <a:lnTo>
                    <a:pt x="617318" y="965506"/>
                  </a:lnTo>
                  <a:lnTo>
                    <a:pt x="615728" y="961662"/>
                  </a:lnTo>
                  <a:lnTo>
                    <a:pt x="614365" y="957817"/>
                  </a:lnTo>
                  <a:lnTo>
                    <a:pt x="613683" y="953294"/>
                  </a:lnTo>
                  <a:lnTo>
                    <a:pt x="612775" y="949223"/>
                  </a:lnTo>
                  <a:lnTo>
                    <a:pt x="612775" y="944926"/>
                  </a:lnTo>
                  <a:lnTo>
                    <a:pt x="612775" y="634638"/>
                  </a:lnTo>
                  <a:lnTo>
                    <a:pt x="612775" y="631246"/>
                  </a:lnTo>
                  <a:lnTo>
                    <a:pt x="613229" y="627175"/>
                  </a:lnTo>
                  <a:lnTo>
                    <a:pt x="613911" y="623782"/>
                  </a:lnTo>
                  <a:lnTo>
                    <a:pt x="614819" y="620390"/>
                  </a:lnTo>
                  <a:lnTo>
                    <a:pt x="616182" y="616998"/>
                  </a:lnTo>
                  <a:lnTo>
                    <a:pt x="617545" y="613605"/>
                  </a:lnTo>
                  <a:lnTo>
                    <a:pt x="619362" y="610665"/>
                  </a:lnTo>
                  <a:lnTo>
                    <a:pt x="621180" y="607499"/>
                  </a:lnTo>
                  <a:lnTo>
                    <a:pt x="623224" y="604559"/>
                  </a:lnTo>
                  <a:lnTo>
                    <a:pt x="625496" y="601845"/>
                  </a:lnTo>
                  <a:lnTo>
                    <a:pt x="627995" y="599583"/>
                  </a:lnTo>
                  <a:lnTo>
                    <a:pt x="630721" y="597096"/>
                  </a:lnTo>
                  <a:lnTo>
                    <a:pt x="633447" y="594834"/>
                  </a:lnTo>
                  <a:lnTo>
                    <a:pt x="636400" y="593025"/>
                  </a:lnTo>
                  <a:lnTo>
                    <a:pt x="639353" y="591216"/>
                  </a:lnTo>
                  <a:lnTo>
                    <a:pt x="642760" y="589633"/>
                  </a:lnTo>
                  <a:lnTo>
                    <a:pt x="647076" y="588276"/>
                  </a:lnTo>
                  <a:lnTo>
                    <a:pt x="651847" y="586919"/>
                  </a:lnTo>
                  <a:lnTo>
                    <a:pt x="656844" y="586240"/>
                  </a:lnTo>
                  <a:lnTo>
                    <a:pt x="661842" y="585788"/>
                  </a:lnTo>
                  <a:close/>
                  <a:moveTo>
                    <a:pt x="49267" y="585788"/>
                  </a:moveTo>
                  <a:lnTo>
                    <a:pt x="360535" y="585788"/>
                  </a:lnTo>
                  <a:lnTo>
                    <a:pt x="365757" y="586240"/>
                  </a:lnTo>
                  <a:lnTo>
                    <a:pt x="370524" y="586919"/>
                  </a:lnTo>
                  <a:lnTo>
                    <a:pt x="375292" y="588276"/>
                  </a:lnTo>
                  <a:lnTo>
                    <a:pt x="379606" y="589633"/>
                  </a:lnTo>
                  <a:lnTo>
                    <a:pt x="383011" y="591216"/>
                  </a:lnTo>
                  <a:lnTo>
                    <a:pt x="386190" y="593025"/>
                  </a:lnTo>
                  <a:lnTo>
                    <a:pt x="388914" y="594834"/>
                  </a:lnTo>
                  <a:lnTo>
                    <a:pt x="391866" y="597096"/>
                  </a:lnTo>
                  <a:lnTo>
                    <a:pt x="394363" y="599583"/>
                  </a:lnTo>
                  <a:lnTo>
                    <a:pt x="396861" y="601845"/>
                  </a:lnTo>
                  <a:lnTo>
                    <a:pt x="399358" y="604559"/>
                  </a:lnTo>
                  <a:lnTo>
                    <a:pt x="401401" y="607499"/>
                  </a:lnTo>
                  <a:lnTo>
                    <a:pt x="403218" y="610665"/>
                  </a:lnTo>
                  <a:lnTo>
                    <a:pt x="404580" y="613605"/>
                  </a:lnTo>
                  <a:lnTo>
                    <a:pt x="406169" y="616998"/>
                  </a:lnTo>
                  <a:lnTo>
                    <a:pt x="407531" y="620390"/>
                  </a:lnTo>
                  <a:lnTo>
                    <a:pt x="408213" y="623782"/>
                  </a:lnTo>
                  <a:lnTo>
                    <a:pt x="409121" y="627175"/>
                  </a:lnTo>
                  <a:lnTo>
                    <a:pt x="409575" y="631246"/>
                  </a:lnTo>
                  <a:lnTo>
                    <a:pt x="409575" y="634638"/>
                  </a:lnTo>
                  <a:lnTo>
                    <a:pt x="409575" y="944926"/>
                  </a:lnTo>
                  <a:lnTo>
                    <a:pt x="409348" y="949223"/>
                  </a:lnTo>
                  <a:lnTo>
                    <a:pt x="408894" y="953294"/>
                  </a:lnTo>
                  <a:lnTo>
                    <a:pt x="407986" y="957817"/>
                  </a:lnTo>
                  <a:lnTo>
                    <a:pt x="406623" y="961662"/>
                  </a:lnTo>
                  <a:lnTo>
                    <a:pt x="405034" y="965506"/>
                  </a:lnTo>
                  <a:lnTo>
                    <a:pt x="403218" y="969125"/>
                  </a:lnTo>
                  <a:lnTo>
                    <a:pt x="400720" y="972743"/>
                  </a:lnTo>
                  <a:lnTo>
                    <a:pt x="398450" y="975910"/>
                  </a:lnTo>
                  <a:lnTo>
                    <a:pt x="395726" y="979076"/>
                  </a:lnTo>
                  <a:lnTo>
                    <a:pt x="392774" y="981564"/>
                  </a:lnTo>
                  <a:lnTo>
                    <a:pt x="389368" y="984278"/>
                  </a:lnTo>
                  <a:lnTo>
                    <a:pt x="386190" y="986539"/>
                  </a:lnTo>
                  <a:lnTo>
                    <a:pt x="382557" y="988575"/>
                  </a:lnTo>
                  <a:lnTo>
                    <a:pt x="378698" y="990384"/>
                  </a:lnTo>
                  <a:lnTo>
                    <a:pt x="374611" y="991741"/>
                  </a:lnTo>
                  <a:lnTo>
                    <a:pt x="370524" y="992645"/>
                  </a:lnTo>
                  <a:lnTo>
                    <a:pt x="365757" y="993550"/>
                  </a:lnTo>
                  <a:lnTo>
                    <a:pt x="360535" y="993776"/>
                  </a:lnTo>
                  <a:lnTo>
                    <a:pt x="49267" y="993776"/>
                  </a:lnTo>
                  <a:lnTo>
                    <a:pt x="44272" y="993550"/>
                  </a:lnTo>
                  <a:lnTo>
                    <a:pt x="39277" y="992645"/>
                  </a:lnTo>
                  <a:lnTo>
                    <a:pt x="35191" y="991741"/>
                  </a:lnTo>
                  <a:lnTo>
                    <a:pt x="31331" y="990384"/>
                  </a:lnTo>
                  <a:lnTo>
                    <a:pt x="27471" y="988575"/>
                  </a:lnTo>
                  <a:lnTo>
                    <a:pt x="23839" y="986539"/>
                  </a:lnTo>
                  <a:lnTo>
                    <a:pt x="20433" y="984278"/>
                  </a:lnTo>
                  <a:lnTo>
                    <a:pt x="17028" y="981564"/>
                  </a:lnTo>
                  <a:lnTo>
                    <a:pt x="14303" y="979076"/>
                  </a:lnTo>
                  <a:lnTo>
                    <a:pt x="11352" y="975910"/>
                  </a:lnTo>
                  <a:lnTo>
                    <a:pt x="8854" y="972743"/>
                  </a:lnTo>
                  <a:lnTo>
                    <a:pt x="6811" y="969125"/>
                  </a:lnTo>
                  <a:lnTo>
                    <a:pt x="4768" y="965506"/>
                  </a:lnTo>
                  <a:lnTo>
                    <a:pt x="3178" y="961662"/>
                  </a:lnTo>
                  <a:lnTo>
                    <a:pt x="1816" y="957817"/>
                  </a:lnTo>
                  <a:lnTo>
                    <a:pt x="908" y="953294"/>
                  </a:lnTo>
                  <a:lnTo>
                    <a:pt x="227" y="949223"/>
                  </a:lnTo>
                  <a:lnTo>
                    <a:pt x="0" y="944926"/>
                  </a:lnTo>
                  <a:lnTo>
                    <a:pt x="0" y="634638"/>
                  </a:lnTo>
                  <a:lnTo>
                    <a:pt x="227" y="631246"/>
                  </a:lnTo>
                  <a:lnTo>
                    <a:pt x="908" y="627175"/>
                  </a:lnTo>
                  <a:lnTo>
                    <a:pt x="1362" y="623782"/>
                  </a:lnTo>
                  <a:lnTo>
                    <a:pt x="2270" y="620390"/>
                  </a:lnTo>
                  <a:lnTo>
                    <a:pt x="3632" y="616998"/>
                  </a:lnTo>
                  <a:lnTo>
                    <a:pt x="4995" y="613605"/>
                  </a:lnTo>
                  <a:lnTo>
                    <a:pt x="6811" y="610665"/>
                  </a:lnTo>
                  <a:lnTo>
                    <a:pt x="8627" y="607499"/>
                  </a:lnTo>
                  <a:lnTo>
                    <a:pt x="10670" y="604559"/>
                  </a:lnTo>
                  <a:lnTo>
                    <a:pt x="12941" y="601845"/>
                  </a:lnTo>
                  <a:lnTo>
                    <a:pt x="15438" y="599583"/>
                  </a:lnTo>
                  <a:lnTo>
                    <a:pt x="18163" y="597096"/>
                  </a:lnTo>
                  <a:lnTo>
                    <a:pt x="20887" y="594834"/>
                  </a:lnTo>
                  <a:lnTo>
                    <a:pt x="23839" y="593025"/>
                  </a:lnTo>
                  <a:lnTo>
                    <a:pt x="27017" y="591216"/>
                  </a:lnTo>
                  <a:lnTo>
                    <a:pt x="30196" y="589633"/>
                  </a:lnTo>
                  <a:lnTo>
                    <a:pt x="34736" y="588276"/>
                  </a:lnTo>
                  <a:lnTo>
                    <a:pt x="39277" y="586919"/>
                  </a:lnTo>
                  <a:lnTo>
                    <a:pt x="44272" y="586240"/>
                  </a:lnTo>
                  <a:lnTo>
                    <a:pt x="49267" y="585788"/>
                  </a:lnTo>
                  <a:close/>
                  <a:moveTo>
                    <a:pt x="1273230" y="0"/>
                  </a:moveTo>
                  <a:lnTo>
                    <a:pt x="1584498" y="0"/>
                  </a:lnTo>
                  <a:lnTo>
                    <a:pt x="1589493" y="226"/>
                  </a:lnTo>
                  <a:lnTo>
                    <a:pt x="1594488" y="905"/>
                  </a:lnTo>
                  <a:lnTo>
                    <a:pt x="1599028" y="2263"/>
                  </a:lnTo>
                  <a:lnTo>
                    <a:pt x="1603569" y="3847"/>
                  </a:lnTo>
                  <a:lnTo>
                    <a:pt x="1607883" y="5883"/>
                  </a:lnTo>
                  <a:lnTo>
                    <a:pt x="1611969" y="8372"/>
                  </a:lnTo>
                  <a:lnTo>
                    <a:pt x="1615602" y="11314"/>
                  </a:lnTo>
                  <a:lnTo>
                    <a:pt x="1619235" y="14256"/>
                  </a:lnTo>
                  <a:lnTo>
                    <a:pt x="1622413" y="17650"/>
                  </a:lnTo>
                  <a:lnTo>
                    <a:pt x="1625138" y="21497"/>
                  </a:lnTo>
                  <a:lnTo>
                    <a:pt x="1627408" y="25796"/>
                  </a:lnTo>
                  <a:lnTo>
                    <a:pt x="1629678" y="29869"/>
                  </a:lnTo>
                  <a:lnTo>
                    <a:pt x="1631495" y="34395"/>
                  </a:lnTo>
                  <a:lnTo>
                    <a:pt x="1632403" y="39147"/>
                  </a:lnTo>
                  <a:lnTo>
                    <a:pt x="1633311" y="43899"/>
                  </a:lnTo>
                  <a:lnTo>
                    <a:pt x="1633538" y="48877"/>
                  </a:lnTo>
                  <a:lnTo>
                    <a:pt x="1633538" y="359111"/>
                  </a:lnTo>
                  <a:lnTo>
                    <a:pt x="1633311" y="364089"/>
                  </a:lnTo>
                  <a:lnTo>
                    <a:pt x="1632403" y="368841"/>
                  </a:lnTo>
                  <a:lnTo>
                    <a:pt x="1631495" y="373593"/>
                  </a:lnTo>
                  <a:lnTo>
                    <a:pt x="1629678" y="378119"/>
                  </a:lnTo>
                  <a:lnTo>
                    <a:pt x="1627408" y="382418"/>
                  </a:lnTo>
                  <a:lnTo>
                    <a:pt x="1625138" y="386491"/>
                  </a:lnTo>
                  <a:lnTo>
                    <a:pt x="1622413" y="390338"/>
                  </a:lnTo>
                  <a:lnTo>
                    <a:pt x="1619235" y="393732"/>
                  </a:lnTo>
                  <a:lnTo>
                    <a:pt x="1615602" y="396900"/>
                  </a:lnTo>
                  <a:lnTo>
                    <a:pt x="1611969" y="399615"/>
                  </a:lnTo>
                  <a:lnTo>
                    <a:pt x="1607883" y="402105"/>
                  </a:lnTo>
                  <a:lnTo>
                    <a:pt x="1603569" y="404141"/>
                  </a:lnTo>
                  <a:lnTo>
                    <a:pt x="1599028" y="405725"/>
                  </a:lnTo>
                  <a:lnTo>
                    <a:pt x="1594488" y="407083"/>
                  </a:lnTo>
                  <a:lnTo>
                    <a:pt x="1589493" y="407762"/>
                  </a:lnTo>
                  <a:lnTo>
                    <a:pt x="1584498" y="407988"/>
                  </a:lnTo>
                  <a:lnTo>
                    <a:pt x="1273230" y="407988"/>
                  </a:lnTo>
                  <a:lnTo>
                    <a:pt x="1268008" y="407762"/>
                  </a:lnTo>
                  <a:lnTo>
                    <a:pt x="1263240" y="407083"/>
                  </a:lnTo>
                  <a:lnTo>
                    <a:pt x="1258473" y="405725"/>
                  </a:lnTo>
                  <a:lnTo>
                    <a:pt x="1254159" y="404141"/>
                  </a:lnTo>
                  <a:lnTo>
                    <a:pt x="1249845" y="402105"/>
                  </a:lnTo>
                  <a:lnTo>
                    <a:pt x="1245532" y="399615"/>
                  </a:lnTo>
                  <a:lnTo>
                    <a:pt x="1241899" y="396900"/>
                  </a:lnTo>
                  <a:lnTo>
                    <a:pt x="1238493" y="393732"/>
                  </a:lnTo>
                  <a:lnTo>
                    <a:pt x="1235315" y="390338"/>
                  </a:lnTo>
                  <a:lnTo>
                    <a:pt x="1232363" y="386491"/>
                  </a:lnTo>
                  <a:lnTo>
                    <a:pt x="1229866" y="382418"/>
                  </a:lnTo>
                  <a:lnTo>
                    <a:pt x="1227823" y="378119"/>
                  </a:lnTo>
                  <a:lnTo>
                    <a:pt x="1226233" y="373593"/>
                  </a:lnTo>
                  <a:lnTo>
                    <a:pt x="1224871" y="368841"/>
                  </a:lnTo>
                  <a:lnTo>
                    <a:pt x="1224190" y="364089"/>
                  </a:lnTo>
                  <a:lnTo>
                    <a:pt x="1223963" y="359111"/>
                  </a:lnTo>
                  <a:lnTo>
                    <a:pt x="1223963" y="48877"/>
                  </a:lnTo>
                  <a:lnTo>
                    <a:pt x="1224190" y="43899"/>
                  </a:lnTo>
                  <a:lnTo>
                    <a:pt x="1224871" y="39147"/>
                  </a:lnTo>
                  <a:lnTo>
                    <a:pt x="1226233" y="34395"/>
                  </a:lnTo>
                  <a:lnTo>
                    <a:pt x="1227823" y="29869"/>
                  </a:lnTo>
                  <a:lnTo>
                    <a:pt x="1229866" y="25796"/>
                  </a:lnTo>
                  <a:lnTo>
                    <a:pt x="1232363" y="21497"/>
                  </a:lnTo>
                  <a:lnTo>
                    <a:pt x="1235315" y="17650"/>
                  </a:lnTo>
                  <a:lnTo>
                    <a:pt x="1238493" y="14256"/>
                  </a:lnTo>
                  <a:lnTo>
                    <a:pt x="1241899" y="11314"/>
                  </a:lnTo>
                  <a:lnTo>
                    <a:pt x="1245532" y="8372"/>
                  </a:lnTo>
                  <a:lnTo>
                    <a:pt x="1249845" y="5883"/>
                  </a:lnTo>
                  <a:lnTo>
                    <a:pt x="1254159" y="3847"/>
                  </a:lnTo>
                  <a:lnTo>
                    <a:pt x="1258473" y="2263"/>
                  </a:lnTo>
                  <a:lnTo>
                    <a:pt x="1263240" y="905"/>
                  </a:lnTo>
                  <a:lnTo>
                    <a:pt x="1268008" y="226"/>
                  </a:lnTo>
                  <a:lnTo>
                    <a:pt x="1273230" y="0"/>
                  </a:lnTo>
                  <a:close/>
                  <a:moveTo>
                    <a:pt x="661842" y="0"/>
                  </a:moveTo>
                  <a:lnTo>
                    <a:pt x="973283" y="0"/>
                  </a:lnTo>
                  <a:lnTo>
                    <a:pt x="978280" y="226"/>
                  </a:lnTo>
                  <a:lnTo>
                    <a:pt x="983278" y="905"/>
                  </a:lnTo>
                  <a:lnTo>
                    <a:pt x="988048" y="2263"/>
                  </a:lnTo>
                  <a:lnTo>
                    <a:pt x="992364" y="3847"/>
                  </a:lnTo>
                  <a:lnTo>
                    <a:pt x="996681" y="5883"/>
                  </a:lnTo>
                  <a:lnTo>
                    <a:pt x="1000769" y="8372"/>
                  </a:lnTo>
                  <a:lnTo>
                    <a:pt x="1004404" y="11314"/>
                  </a:lnTo>
                  <a:lnTo>
                    <a:pt x="1008039" y="14256"/>
                  </a:lnTo>
                  <a:lnTo>
                    <a:pt x="1011219" y="17650"/>
                  </a:lnTo>
                  <a:lnTo>
                    <a:pt x="1013945" y="21497"/>
                  </a:lnTo>
                  <a:lnTo>
                    <a:pt x="1016444" y="25796"/>
                  </a:lnTo>
                  <a:lnTo>
                    <a:pt x="1018488" y="29869"/>
                  </a:lnTo>
                  <a:lnTo>
                    <a:pt x="1020306" y="34395"/>
                  </a:lnTo>
                  <a:lnTo>
                    <a:pt x="1021214" y="39147"/>
                  </a:lnTo>
                  <a:lnTo>
                    <a:pt x="1022123" y="43899"/>
                  </a:lnTo>
                  <a:lnTo>
                    <a:pt x="1022350" y="48877"/>
                  </a:lnTo>
                  <a:lnTo>
                    <a:pt x="1022350" y="359111"/>
                  </a:lnTo>
                  <a:lnTo>
                    <a:pt x="1022123" y="364089"/>
                  </a:lnTo>
                  <a:lnTo>
                    <a:pt x="1021214" y="368841"/>
                  </a:lnTo>
                  <a:lnTo>
                    <a:pt x="1020306" y="373593"/>
                  </a:lnTo>
                  <a:lnTo>
                    <a:pt x="1018488" y="378119"/>
                  </a:lnTo>
                  <a:lnTo>
                    <a:pt x="1016444" y="382418"/>
                  </a:lnTo>
                  <a:lnTo>
                    <a:pt x="1013945" y="386491"/>
                  </a:lnTo>
                  <a:lnTo>
                    <a:pt x="1011219" y="390338"/>
                  </a:lnTo>
                  <a:lnTo>
                    <a:pt x="1008039" y="393732"/>
                  </a:lnTo>
                  <a:lnTo>
                    <a:pt x="1004404" y="396900"/>
                  </a:lnTo>
                  <a:lnTo>
                    <a:pt x="1000769" y="399615"/>
                  </a:lnTo>
                  <a:lnTo>
                    <a:pt x="996681" y="402105"/>
                  </a:lnTo>
                  <a:lnTo>
                    <a:pt x="992364" y="404141"/>
                  </a:lnTo>
                  <a:lnTo>
                    <a:pt x="988048" y="405725"/>
                  </a:lnTo>
                  <a:lnTo>
                    <a:pt x="983278" y="407083"/>
                  </a:lnTo>
                  <a:lnTo>
                    <a:pt x="978280" y="407762"/>
                  </a:lnTo>
                  <a:lnTo>
                    <a:pt x="973283" y="407988"/>
                  </a:lnTo>
                  <a:lnTo>
                    <a:pt x="661842" y="407988"/>
                  </a:lnTo>
                  <a:lnTo>
                    <a:pt x="656844" y="407762"/>
                  </a:lnTo>
                  <a:lnTo>
                    <a:pt x="651847" y="407083"/>
                  </a:lnTo>
                  <a:lnTo>
                    <a:pt x="647076" y="405725"/>
                  </a:lnTo>
                  <a:lnTo>
                    <a:pt x="642760" y="404141"/>
                  </a:lnTo>
                  <a:lnTo>
                    <a:pt x="638444" y="402105"/>
                  </a:lnTo>
                  <a:lnTo>
                    <a:pt x="634355" y="399615"/>
                  </a:lnTo>
                  <a:lnTo>
                    <a:pt x="630721" y="396900"/>
                  </a:lnTo>
                  <a:lnTo>
                    <a:pt x="627086" y="393732"/>
                  </a:lnTo>
                  <a:lnTo>
                    <a:pt x="623906" y="390338"/>
                  </a:lnTo>
                  <a:lnTo>
                    <a:pt x="621180" y="386491"/>
                  </a:lnTo>
                  <a:lnTo>
                    <a:pt x="618681" y="382418"/>
                  </a:lnTo>
                  <a:lnTo>
                    <a:pt x="616637" y="378119"/>
                  </a:lnTo>
                  <a:lnTo>
                    <a:pt x="614819" y="373593"/>
                  </a:lnTo>
                  <a:lnTo>
                    <a:pt x="613683" y="368841"/>
                  </a:lnTo>
                  <a:lnTo>
                    <a:pt x="613002" y="364089"/>
                  </a:lnTo>
                  <a:lnTo>
                    <a:pt x="612775" y="359111"/>
                  </a:lnTo>
                  <a:lnTo>
                    <a:pt x="612775" y="48877"/>
                  </a:lnTo>
                  <a:lnTo>
                    <a:pt x="613002" y="43899"/>
                  </a:lnTo>
                  <a:lnTo>
                    <a:pt x="613683" y="39147"/>
                  </a:lnTo>
                  <a:lnTo>
                    <a:pt x="614819" y="34395"/>
                  </a:lnTo>
                  <a:lnTo>
                    <a:pt x="616637" y="29869"/>
                  </a:lnTo>
                  <a:lnTo>
                    <a:pt x="618681" y="25796"/>
                  </a:lnTo>
                  <a:lnTo>
                    <a:pt x="621180" y="21497"/>
                  </a:lnTo>
                  <a:lnTo>
                    <a:pt x="623906" y="17650"/>
                  </a:lnTo>
                  <a:lnTo>
                    <a:pt x="627086" y="14256"/>
                  </a:lnTo>
                  <a:lnTo>
                    <a:pt x="630721" y="11314"/>
                  </a:lnTo>
                  <a:lnTo>
                    <a:pt x="634355" y="8372"/>
                  </a:lnTo>
                  <a:lnTo>
                    <a:pt x="638444" y="5883"/>
                  </a:lnTo>
                  <a:lnTo>
                    <a:pt x="642760" y="3847"/>
                  </a:lnTo>
                  <a:lnTo>
                    <a:pt x="647076" y="2263"/>
                  </a:lnTo>
                  <a:lnTo>
                    <a:pt x="651847" y="905"/>
                  </a:lnTo>
                  <a:lnTo>
                    <a:pt x="656844" y="226"/>
                  </a:lnTo>
                  <a:lnTo>
                    <a:pt x="661842" y="0"/>
                  </a:lnTo>
                  <a:close/>
                  <a:moveTo>
                    <a:pt x="49267" y="0"/>
                  </a:moveTo>
                  <a:lnTo>
                    <a:pt x="360535" y="0"/>
                  </a:lnTo>
                  <a:lnTo>
                    <a:pt x="365757" y="226"/>
                  </a:lnTo>
                  <a:lnTo>
                    <a:pt x="370524" y="905"/>
                  </a:lnTo>
                  <a:lnTo>
                    <a:pt x="375292" y="2263"/>
                  </a:lnTo>
                  <a:lnTo>
                    <a:pt x="379606" y="3847"/>
                  </a:lnTo>
                  <a:lnTo>
                    <a:pt x="383920" y="5883"/>
                  </a:lnTo>
                  <a:lnTo>
                    <a:pt x="388233" y="8372"/>
                  </a:lnTo>
                  <a:lnTo>
                    <a:pt x="391866" y="11314"/>
                  </a:lnTo>
                  <a:lnTo>
                    <a:pt x="395271" y="14256"/>
                  </a:lnTo>
                  <a:lnTo>
                    <a:pt x="398450" y="17650"/>
                  </a:lnTo>
                  <a:lnTo>
                    <a:pt x="401401" y="21497"/>
                  </a:lnTo>
                  <a:lnTo>
                    <a:pt x="403672" y="25796"/>
                  </a:lnTo>
                  <a:lnTo>
                    <a:pt x="405715" y="29869"/>
                  </a:lnTo>
                  <a:lnTo>
                    <a:pt x="407531" y="34395"/>
                  </a:lnTo>
                  <a:lnTo>
                    <a:pt x="408440" y="39147"/>
                  </a:lnTo>
                  <a:lnTo>
                    <a:pt x="409348" y="43899"/>
                  </a:lnTo>
                  <a:lnTo>
                    <a:pt x="409575" y="48877"/>
                  </a:lnTo>
                  <a:lnTo>
                    <a:pt x="409575" y="359111"/>
                  </a:lnTo>
                  <a:lnTo>
                    <a:pt x="409348" y="364089"/>
                  </a:lnTo>
                  <a:lnTo>
                    <a:pt x="408440" y="368841"/>
                  </a:lnTo>
                  <a:lnTo>
                    <a:pt x="407531" y="373593"/>
                  </a:lnTo>
                  <a:lnTo>
                    <a:pt x="405715" y="378119"/>
                  </a:lnTo>
                  <a:lnTo>
                    <a:pt x="403672" y="382418"/>
                  </a:lnTo>
                  <a:lnTo>
                    <a:pt x="401401" y="386491"/>
                  </a:lnTo>
                  <a:lnTo>
                    <a:pt x="398450" y="390338"/>
                  </a:lnTo>
                  <a:lnTo>
                    <a:pt x="395271" y="393732"/>
                  </a:lnTo>
                  <a:lnTo>
                    <a:pt x="391866" y="396900"/>
                  </a:lnTo>
                  <a:lnTo>
                    <a:pt x="388233" y="399615"/>
                  </a:lnTo>
                  <a:lnTo>
                    <a:pt x="383920" y="402105"/>
                  </a:lnTo>
                  <a:lnTo>
                    <a:pt x="379606" y="404141"/>
                  </a:lnTo>
                  <a:lnTo>
                    <a:pt x="375292" y="405725"/>
                  </a:lnTo>
                  <a:lnTo>
                    <a:pt x="370524" y="407083"/>
                  </a:lnTo>
                  <a:lnTo>
                    <a:pt x="365757" y="407762"/>
                  </a:lnTo>
                  <a:lnTo>
                    <a:pt x="360535" y="407988"/>
                  </a:lnTo>
                  <a:lnTo>
                    <a:pt x="49267" y="407988"/>
                  </a:lnTo>
                  <a:lnTo>
                    <a:pt x="44272" y="407762"/>
                  </a:lnTo>
                  <a:lnTo>
                    <a:pt x="39277" y="407083"/>
                  </a:lnTo>
                  <a:lnTo>
                    <a:pt x="35191" y="405951"/>
                  </a:lnTo>
                  <a:lnTo>
                    <a:pt x="31331" y="404594"/>
                  </a:lnTo>
                  <a:lnTo>
                    <a:pt x="27471" y="402783"/>
                  </a:lnTo>
                  <a:lnTo>
                    <a:pt x="23839" y="400747"/>
                  </a:lnTo>
                  <a:lnTo>
                    <a:pt x="20433" y="398710"/>
                  </a:lnTo>
                  <a:lnTo>
                    <a:pt x="17028" y="396221"/>
                  </a:lnTo>
                  <a:lnTo>
                    <a:pt x="14303" y="393279"/>
                  </a:lnTo>
                  <a:lnTo>
                    <a:pt x="11352" y="390338"/>
                  </a:lnTo>
                  <a:lnTo>
                    <a:pt x="8854" y="386944"/>
                  </a:lnTo>
                  <a:lnTo>
                    <a:pt x="6811" y="383323"/>
                  </a:lnTo>
                  <a:lnTo>
                    <a:pt x="4768" y="379703"/>
                  </a:lnTo>
                  <a:lnTo>
                    <a:pt x="3178" y="375856"/>
                  </a:lnTo>
                  <a:lnTo>
                    <a:pt x="1816" y="371783"/>
                  </a:lnTo>
                  <a:lnTo>
                    <a:pt x="908" y="367710"/>
                  </a:lnTo>
                  <a:lnTo>
                    <a:pt x="227" y="363636"/>
                  </a:lnTo>
                  <a:lnTo>
                    <a:pt x="0" y="359111"/>
                  </a:lnTo>
                  <a:lnTo>
                    <a:pt x="0" y="48877"/>
                  </a:lnTo>
                  <a:lnTo>
                    <a:pt x="227" y="44578"/>
                  </a:lnTo>
                  <a:lnTo>
                    <a:pt x="908" y="40278"/>
                  </a:lnTo>
                  <a:lnTo>
                    <a:pt x="1816" y="36205"/>
                  </a:lnTo>
                  <a:lnTo>
                    <a:pt x="3178" y="32132"/>
                  </a:lnTo>
                  <a:lnTo>
                    <a:pt x="4768" y="28285"/>
                  </a:lnTo>
                  <a:lnTo>
                    <a:pt x="6811" y="24665"/>
                  </a:lnTo>
                  <a:lnTo>
                    <a:pt x="8854" y="21044"/>
                  </a:lnTo>
                  <a:lnTo>
                    <a:pt x="11352" y="17650"/>
                  </a:lnTo>
                  <a:lnTo>
                    <a:pt x="14303" y="14708"/>
                  </a:lnTo>
                  <a:lnTo>
                    <a:pt x="17028" y="11993"/>
                  </a:lnTo>
                  <a:lnTo>
                    <a:pt x="20433" y="9504"/>
                  </a:lnTo>
                  <a:lnTo>
                    <a:pt x="23839" y="7241"/>
                  </a:lnTo>
                  <a:lnTo>
                    <a:pt x="27471" y="5204"/>
                  </a:lnTo>
                  <a:lnTo>
                    <a:pt x="31331" y="3394"/>
                  </a:lnTo>
                  <a:lnTo>
                    <a:pt x="35191" y="2036"/>
                  </a:lnTo>
                  <a:lnTo>
                    <a:pt x="39277" y="905"/>
                  </a:lnTo>
                  <a:lnTo>
                    <a:pt x="44272" y="226"/>
                  </a:lnTo>
                  <a:lnTo>
                    <a:pt x="49267" y="0"/>
                  </a:lnTo>
                  <a:close/>
                </a:path>
              </a:pathLst>
            </a:custGeom>
            <a:solidFill>
              <a:schemeClr val="bg1"/>
            </a:solidFill>
            <a:ln>
              <a:noFill/>
            </a:ln>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dirty="0">
                <a:solidFill>
                  <a:srgbClr val="FFFFFF"/>
                </a:solidFill>
              </a:endParaRPr>
            </a:p>
          </p:txBody>
        </p:sp>
      </p:grpSp>
      <p:sp>
        <p:nvSpPr>
          <p:cNvPr id="36" name="灯片编号占位符 3"/>
          <p:cNvSpPr txBox="1">
            <a:spLocks/>
          </p:cNvSpPr>
          <p:nvPr/>
        </p:nvSpPr>
        <p:spPr>
          <a:xfrm>
            <a:off x="8824913" y="5297488"/>
            <a:ext cx="319087" cy="303212"/>
          </a:xfrm>
          <a:prstGeom prst="rect">
            <a:avLst/>
          </a:prstGeom>
        </p:spPr>
        <p:txBody>
          <a:bodyPr vert="horz" lIns="91440" tIns="45720" rIns="91440" bIns="45720" rtlCol="0" anchor="ctr"/>
          <a:lstStyle>
            <a:defPPr>
              <a:defRPr lang="zh-CN"/>
            </a:defPPr>
            <a:lvl1pPr algn="r" rtl="0" fontAlgn="base">
              <a:spcBef>
                <a:spcPct val="0"/>
              </a:spcBef>
              <a:spcAft>
                <a:spcPct val="0"/>
              </a:spcAft>
              <a:defRPr sz="900" kern="1200">
                <a:solidFill>
                  <a:schemeClr val="tx1">
                    <a:tint val="75000"/>
                  </a:schemeClr>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fld id="{19701F68-65C3-4783-B9A8-1225719AEFE2}" type="slidenum">
              <a:rPr lang="zh-CN" altLang="en-US" smtClean="0"/>
              <a:pPr/>
              <a:t>26</a:t>
            </a:fld>
            <a:endParaRPr lang="zh-CN" altLang="en-US" dirty="0"/>
          </a:p>
        </p:txBody>
      </p:sp>
    </p:spTree>
    <p:extLst>
      <p:ext uri="{BB962C8B-B14F-4D97-AF65-F5344CB8AC3E}">
        <p14:creationId xmlns:p14="http://schemas.microsoft.com/office/powerpoint/2010/main" val="31058625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a:off x="466119" y="195479"/>
            <a:ext cx="5338321" cy="584775"/>
          </a:xfrm>
          <a:prstGeom prst="rect">
            <a:avLst/>
          </a:prstGeom>
        </p:spPr>
        <p:txBody>
          <a:bodyPr wrap="none">
            <a:spAutoFit/>
          </a:bodyPr>
          <a:lstStyle/>
          <a:p>
            <a:pPr lvl="0"/>
            <a:r>
              <a:rPr lang="zh-CN" altLang="en-US" sz="3200" b="1" dirty="0">
                <a:solidFill>
                  <a:srgbClr val="1557AE"/>
                </a:solidFill>
                <a:latin typeface="+mn-ea"/>
                <a:ea typeface="+mn-ea"/>
              </a:rPr>
              <a:t>关键子系统</a:t>
            </a:r>
            <a:r>
              <a:rPr lang="en-US" altLang="zh-CN" sz="3200" b="1" dirty="0">
                <a:solidFill>
                  <a:srgbClr val="1557AE"/>
                </a:solidFill>
                <a:latin typeface="+mn-ea"/>
                <a:ea typeface="+mn-ea"/>
              </a:rPr>
              <a:t>3</a:t>
            </a:r>
            <a:r>
              <a:rPr lang="zh-CN" altLang="en-US" sz="3200" b="1" dirty="0">
                <a:solidFill>
                  <a:srgbClr val="1557AE"/>
                </a:solidFill>
                <a:latin typeface="+mn-ea"/>
                <a:ea typeface="+mn-ea"/>
              </a:rPr>
              <a:t>：</a:t>
            </a:r>
            <a:r>
              <a:rPr lang="zh-CN" altLang="en-US" sz="2400" b="1" dirty="0">
                <a:solidFill>
                  <a:srgbClr val="1557AE"/>
                </a:solidFill>
                <a:latin typeface="+mn-ea"/>
                <a:ea typeface="+mn-ea"/>
              </a:rPr>
              <a:t>大数据分析与应用</a:t>
            </a:r>
            <a:endParaRPr lang="zh-CN" altLang="en-US" sz="3200" b="1" dirty="0">
              <a:solidFill>
                <a:srgbClr val="1557AE"/>
              </a:solidFill>
              <a:latin typeface="+mn-ea"/>
              <a:ea typeface="+mn-ea"/>
            </a:endParaRPr>
          </a:p>
        </p:txBody>
      </p:sp>
      <p:sp>
        <p:nvSpPr>
          <p:cNvPr id="18" name="矩形 17"/>
          <p:cNvSpPr/>
          <p:nvPr/>
        </p:nvSpPr>
        <p:spPr>
          <a:xfrm>
            <a:off x="250019" y="1175377"/>
            <a:ext cx="5554421" cy="425758"/>
          </a:xfrm>
          <a:prstGeom prst="rect">
            <a:avLst/>
          </a:prstGeom>
        </p:spPr>
        <p:txBody>
          <a:bodyPr wrap="square">
            <a:spAutoFit/>
          </a:bodyPr>
          <a:lstStyle/>
          <a:p>
            <a:pPr defTabSz="685800" fontAlgn="auto">
              <a:lnSpc>
                <a:spcPts val="2600"/>
              </a:lnSpc>
              <a:spcBef>
                <a:spcPts val="0"/>
              </a:spcBef>
              <a:spcAft>
                <a:spcPts val="0"/>
              </a:spcAft>
            </a:pPr>
            <a:r>
              <a:rPr lang="zh-CN" altLang="en-US" sz="2000" dirty="0">
                <a:solidFill>
                  <a:schemeClr val="accent1">
                    <a:lumMod val="50000"/>
                  </a:schemeClr>
                </a:solidFill>
                <a:latin typeface="+mn-lt"/>
                <a:ea typeface="黑体" panose="02010609060101010101" pitchFamily="49" charset="-122"/>
                <a:cs typeface="Microsoft YaHei" charset="0"/>
              </a:rPr>
              <a:t>大数据实现对网络教育深度管理</a:t>
            </a:r>
          </a:p>
        </p:txBody>
      </p:sp>
      <p:sp>
        <p:nvSpPr>
          <p:cNvPr id="19" name="Freeform 31"/>
          <p:cNvSpPr>
            <a:spLocks noEditPoints="1"/>
          </p:cNvSpPr>
          <p:nvPr/>
        </p:nvSpPr>
        <p:spPr bwMode="auto">
          <a:xfrm>
            <a:off x="466119" y="1908121"/>
            <a:ext cx="3857738" cy="3548296"/>
          </a:xfrm>
          <a:custGeom>
            <a:avLst/>
            <a:gdLst>
              <a:gd name="T0" fmla="*/ 1479 w 1479"/>
              <a:gd name="T1" fmla="*/ 505 h 1412"/>
              <a:gd name="T2" fmla="*/ 974 w 1479"/>
              <a:gd name="T3" fmla="*/ 0 h 1412"/>
              <a:gd name="T4" fmla="*/ 736 w 1479"/>
              <a:gd name="T5" fmla="*/ 59 h 1412"/>
              <a:gd name="T6" fmla="*/ 735 w 1479"/>
              <a:gd name="T7" fmla="*/ 60 h 1412"/>
              <a:gd name="T8" fmla="*/ 504 w 1479"/>
              <a:gd name="T9" fmla="*/ 4 h 1412"/>
              <a:gd name="T10" fmla="*/ 0 w 1479"/>
              <a:gd name="T11" fmla="*/ 508 h 1412"/>
              <a:gd name="T12" fmla="*/ 237 w 1479"/>
              <a:gd name="T13" fmla="*/ 936 h 1412"/>
              <a:gd name="T14" fmla="*/ 257 w 1479"/>
              <a:gd name="T15" fmla="*/ 947 h 1412"/>
              <a:gd name="T16" fmla="*/ 257 w 1479"/>
              <a:gd name="T17" fmla="*/ 947 h 1412"/>
              <a:gd name="T18" fmla="*/ 765 w 1479"/>
              <a:gd name="T19" fmla="*/ 1412 h 1412"/>
              <a:gd name="T20" fmla="*/ 1275 w 1479"/>
              <a:gd name="T21" fmla="*/ 911 h 1412"/>
              <a:gd name="T22" fmla="*/ 1479 w 1479"/>
              <a:gd name="T23" fmla="*/ 505 h 1412"/>
              <a:gd name="T24" fmla="*/ 963 w 1479"/>
              <a:gd name="T25" fmla="*/ 718 h 1412"/>
              <a:gd name="T26" fmla="*/ 963 w 1479"/>
              <a:gd name="T27" fmla="*/ 717 h 1412"/>
              <a:gd name="T28" fmla="*/ 963 w 1479"/>
              <a:gd name="T29" fmla="*/ 717 h 1412"/>
              <a:gd name="T30" fmla="*/ 963 w 1479"/>
              <a:gd name="T31" fmla="*/ 718 h 1412"/>
              <a:gd name="T32" fmla="*/ 256 w 1479"/>
              <a:gd name="T33" fmla="*/ 935 h 1412"/>
              <a:gd name="T34" fmla="*/ 256 w 1479"/>
              <a:gd name="T35" fmla="*/ 936 h 1412"/>
              <a:gd name="T36" fmla="*/ 256 w 1479"/>
              <a:gd name="T37" fmla="*/ 935 h 1412"/>
              <a:gd name="T38" fmla="*/ 255 w 1479"/>
              <a:gd name="T39" fmla="*/ 902 h 1412"/>
              <a:gd name="T40" fmla="*/ 255 w 1479"/>
              <a:gd name="T41" fmla="*/ 914 h 1412"/>
              <a:gd name="T42" fmla="*/ 255 w 1479"/>
              <a:gd name="T43" fmla="*/ 902 h 1412"/>
              <a:gd name="T44" fmla="*/ 255 w 1479"/>
              <a:gd name="T45" fmla="*/ 922 h 1412"/>
              <a:gd name="T46" fmla="*/ 256 w 1479"/>
              <a:gd name="T47" fmla="*/ 925 h 1412"/>
              <a:gd name="T48" fmla="*/ 255 w 1479"/>
              <a:gd name="T49" fmla="*/ 922 h 1412"/>
              <a:gd name="T50" fmla="*/ 694 w 1479"/>
              <a:gd name="T51" fmla="*/ 401 h 1412"/>
              <a:gd name="T52" fmla="*/ 739 w 1479"/>
              <a:gd name="T53" fmla="*/ 397 h 1412"/>
              <a:gd name="T54" fmla="*/ 972 w 1479"/>
              <a:gd name="T55" fmla="*/ 631 h 1412"/>
              <a:gd name="T56" fmla="*/ 872 w 1479"/>
              <a:gd name="T57" fmla="*/ 822 h 1412"/>
              <a:gd name="T58" fmla="*/ 872 w 1479"/>
              <a:gd name="T59" fmla="*/ 822 h 1412"/>
              <a:gd name="T60" fmla="*/ 875 w 1479"/>
              <a:gd name="T61" fmla="*/ 820 h 1412"/>
              <a:gd name="T62" fmla="*/ 531 w 1479"/>
              <a:gd name="T63" fmla="*/ 747 h 1412"/>
              <a:gd name="T64" fmla="*/ 504 w 1479"/>
              <a:gd name="T65" fmla="*/ 629 h 1412"/>
              <a:gd name="T66" fmla="*/ 694 w 1479"/>
              <a:gd name="T67" fmla="*/ 401 h 1412"/>
              <a:gd name="T68" fmla="*/ 920 w 1479"/>
              <a:gd name="T69" fmla="*/ 787 h 1412"/>
              <a:gd name="T70" fmla="*/ 918 w 1479"/>
              <a:gd name="T71" fmla="*/ 789 h 1412"/>
              <a:gd name="T72" fmla="*/ 920 w 1479"/>
              <a:gd name="T73" fmla="*/ 787 h 1412"/>
              <a:gd name="T74" fmla="*/ 908 w 1479"/>
              <a:gd name="T75" fmla="*/ 797 h 1412"/>
              <a:gd name="T76" fmla="*/ 906 w 1479"/>
              <a:gd name="T77" fmla="*/ 799 h 1412"/>
              <a:gd name="T78" fmla="*/ 908 w 1479"/>
              <a:gd name="T79" fmla="*/ 797 h 1412"/>
              <a:gd name="T80" fmla="*/ 898 w 1479"/>
              <a:gd name="T81" fmla="*/ 805 h 1412"/>
              <a:gd name="T82" fmla="*/ 895 w 1479"/>
              <a:gd name="T83" fmla="*/ 807 h 1412"/>
              <a:gd name="T84" fmla="*/ 898 w 1479"/>
              <a:gd name="T85" fmla="*/ 805 h 1412"/>
              <a:gd name="T86" fmla="*/ 886 w 1479"/>
              <a:gd name="T87" fmla="*/ 813 h 1412"/>
              <a:gd name="T88" fmla="*/ 882 w 1479"/>
              <a:gd name="T89" fmla="*/ 816 h 1412"/>
              <a:gd name="T90" fmla="*/ 886 w 1479"/>
              <a:gd name="T91" fmla="*/ 813 h 1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479" h="1412">
                <a:moveTo>
                  <a:pt x="1479" y="505"/>
                </a:moveTo>
                <a:cubicBezTo>
                  <a:pt x="1479" y="226"/>
                  <a:pt x="1253" y="0"/>
                  <a:pt x="974" y="0"/>
                </a:cubicBezTo>
                <a:cubicBezTo>
                  <a:pt x="888" y="0"/>
                  <a:pt x="807" y="22"/>
                  <a:pt x="736" y="59"/>
                </a:cubicBezTo>
                <a:cubicBezTo>
                  <a:pt x="735" y="60"/>
                  <a:pt x="735" y="60"/>
                  <a:pt x="735" y="60"/>
                </a:cubicBezTo>
                <a:cubicBezTo>
                  <a:pt x="666" y="24"/>
                  <a:pt x="588" y="4"/>
                  <a:pt x="504" y="4"/>
                </a:cubicBezTo>
                <a:cubicBezTo>
                  <a:pt x="226" y="4"/>
                  <a:pt x="0" y="230"/>
                  <a:pt x="0" y="508"/>
                </a:cubicBezTo>
                <a:cubicBezTo>
                  <a:pt x="0" y="689"/>
                  <a:pt x="95" y="847"/>
                  <a:pt x="237" y="936"/>
                </a:cubicBezTo>
                <a:cubicBezTo>
                  <a:pt x="244" y="940"/>
                  <a:pt x="250" y="944"/>
                  <a:pt x="257" y="947"/>
                </a:cubicBezTo>
                <a:cubicBezTo>
                  <a:pt x="257" y="947"/>
                  <a:pt x="257" y="947"/>
                  <a:pt x="257" y="947"/>
                </a:cubicBezTo>
                <a:cubicBezTo>
                  <a:pt x="280" y="1208"/>
                  <a:pt x="499" y="1412"/>
                  <a:pt x="765" y="1412"/>
                </a:cubicBezTo>
                <a:cubicBezTo>
                  <a:pt x="1044" y="1412"/>
                  <a:pt x="1270" y="1188"/>
                  <a:pt x="1275" y="911"/>
                </a:cubicBezTo>
                <a:cubicBezTo>
                  <a:pt x="1399" y="819"/>
                  <a:pt x="1479" y="671"/>
                  <a:pt x="1479" y="505"/>
                </a:cubicBezTo>
                <a:close/>
                <a:moveTo>
                  <a:pt x="963" y="718"/>
                </a:moveTo>
                <a:cubicBezTo>
                  <a:pt x="963" y="718"/>
                  <a:pt x="963" y="717"/>
                  <a:pt x="963" y="717"/>
                </a:cubicBezTo>
                <a:cubicBezTo>
                  <a:pt x="963" y="717"/>
                  <a:pt x="963" y="717"/>
                  <a:pt x="963" y="717"/>
                </a:cubicBezTo>
                <a:lnTo>
                  <a:pt x="963" y="718"/>
                </a:lnTo>
                <a:close/>
                <a:moveTo>
                  <a:pt x="256" y="935"/>
                </a:moveTo>
                <a:cubicBezTo>
                  <a:pt x="256" y="936"/>
                  <a:pt x="256" y="936"/>
                  <a:pt x="256" y="936"/>
                </a:cubicBezTo>
                <a:cubicBezTo>
                  <a:pt x="256" y="936"/>
                  <a:pt x="256" y="936"/>
                  <a:pt x="256" y="935"/>
                </a:cubicBezTo>
                <a:close/>
                <a:moveTo>
                  <a:pt x="255" y="902"/>
                </a:moveTo>
                <a:cubicBezTo>
                  <a:pt x="255" y="906"/>
                  <a:pt x="255" y="910"/>
                  <a:pt x="255" y="914"/>
                </a:cubicBezTo>
                <a:cubicBezTo>
                  <a:pt x="255" y="910"/>
                  <a:pt x="255" y="906"/>
                  <a:pt x="255" y="902"/>
                </a:cubicBezTo>
                <a:close/>
                <a:moveTo>
                  <a:pt x="255" y="922"/>
                </a:moveTo>
                <a:cubicBezTo>
                  <a:pt x="255" y="923"/>
                  <a:pt x="256" y="924"/>
                  <a:pt x="256" y="925"/>
                </a:cubicBezTo>
                <a:cubicBezTo>
                  <a:pt x="256" y="924"/>
                  <a:pt x="255" y="923"/>
                  <a:pt x="255" y="922"/>
                </a:cubicBezTo>
                <a:close/>
                <a:moveTo>
                  <a:pt x="694" y="401"/>
                </a:moveTo>
                <a:cubicBezTo>
                  <a:pt x="708" y="398"/>
                  <a:pt x="723" y="397"/>
                  <a:pt x="739" y="397"/>
                </a:cubicBezTo>
                <a:cubicBezTo>
                  <a:pt x="868" y="397"/>
                  <a:pt x="972" y="502"/>
                  <a:pt x="972" y="631"/>
                </a:cubicBezTo>
                <a:cubicBezTo>
                  <a:pt x="972" y="710"/>
                  <a:pt x="933" y="780"/>
                  <a:pt x="872" y="822"/>
                </a:cubicBezTo>
                <a:cubicBezTo>
                  <a:pt x="872" y="822"/>
                  <a:pt x="872" y="822"/>
                  <a:pt x="872" y="822"/>
                </a:cubicBezTo>
                <a:cubicBezTo>
                  <a:pt x="873" y="822"/>
                  <a:pt x="874" y="821"/>
                  <a:pt x="875" y="820"/>
                </a:cubicBezTo>
                <a:cubicBezTo>
                  <a:pt x="688" y="940"/>
                  <a:pt x="565" y="796"/>
                  <a:pt x="531" y="747"/>
                </a:cubicBezTo>
                <a:cubicBezTo>
                  <a:pt x="516" y="716"/>
                  <a:pt x="504" y="676"/>
                  <a:pt x="504" y="629"/>
                </a:cubicBezTo>
                <a:cubicBezTo>
                  <a:pt x="504" y="515"/>
                  <a:pt x="577" y="433"/>
                  <a:pt x="694" y="401"/>
                </a:cubicBezTo>
                <a:close/>
                <a:moveTo>
                  <a:pt x="920" y="787"/>
                </a:moveTo>
                <a:cubicBezTo>
                  <a:pt x="920" y="788"/>
                  <a:pt x="919" y="788"/>
                  <a:pt x="918" y="789"/>
                </a:cubicBezTo>
                <a:cubicBezTo>
                  <a:pt x="919" y="788"/>
                  <a:pt x="920" y="788"/>
                  <a:pt x="920" y="787"/>
                </a:cubicBezTo>
                <a:close/>
                <a:moveTo>
                  <a:pt x="908" y="797"/>
                </a:moveTo>
                <a:cubicBezTo>
                  <a:pt x="907" y="798"/>
                  <a:pt x="906" y="798"/>
                  <a:pt x="906" y="799"/>
                </a:cubicBezTo>
                <a:cubicBezTo>
                  <a:pt x="906" y="798"/>
                  <a:pt x="907" y="798"/>
                  <a:pt x="908" y="797"/>
                </a:cubicBezTo>
                <a:close/>
                <a:moveTo>
                  <a:pt x="898" y="805"/>
                </a:moveTo>
                <a:cubicBezTo>
                  <a:pt x="897" y="806"/>
                  <a:pt x="896" y="806"/>
                  <a:pt x="895" y="807"/>
                </a:cubicBezTo>
                <a:cubicBezTo>
                  <a:pt x="896" y="806"/>
                  <a:pt x="897" y="806"/>
                  <a:pt x="898" y="805"/>
                </a:cubicBezTo>
                <a:close/>
                <a:moveTo>
                  <a:pt x="886" y="813"/>
                </a:moveTo>
                <a:cubicBezTo>
                  <a:pt x="884" y="814"/>
                  <a:pt x="883" y="815"/>
                  <a:pt x="882" y="816"/>
                </a:cubicBezTo>
                <a:cubicBezTo>
                  <a:pt x="883" y="815"/>
                  <a:pt x="884" y="814"/>
                  <a:pt x="886" y="813"/>
                </a:cubicBezTo>
                <a:close/>
              </a:path>
            </a:pathLst>
          </a:custGeom>
          <a:solidFill>
            <a:srgbClr val="575757">
              <a:alpha val="8000"/>
            </a:srgbClr>
          </a:solidFill>
          <a:ln>
            <a:noFill/>
          </a:ln>
          <a:effectLst>
            <a:outerShdw blurRad="914400" dist="38100" dir="8100000" algn="tr"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id-ID"/>
          </a:p>
        </p:txBody>
      </p:sp>
      <p:sp>
        <p:nvSpPr>
          <p:cNvPr id="20" name="Freeform 25"/>
          <p:cNvSpPr>
            <a:spLocks/>
          </p:cNvSpPr>
          <p:nvPr/>
        </p:nvSpPr>
        <p:spPr bwMode="auto">
          <a:xfrm>
            <a:off x="1855859" y="1828966"/>
            <a:ext cx="2381348" cy="2543081"/>
          </a:xfrm>
          <a:custGeom>
            <a:avLst/>
            <a:gdLst>
              <a:gd name="T0" fmla="*/ 453 w 958"/>
              <a:gd name="T1" fmla="*/ 0 h 1016"/>
              <a:gd name="T2" fmla="*/ 215 w 958"/>
              <a:gd name="T3" fmla="*/ 59 h 1016"/>
              <a:gd name="T4" fmla="*/ 304 w 958"/>
              <a:gd name="T5" fmla="*/ 119 h 1016"/>
              <a:gd name="T6" fmla="*/ 486 w 958"/>
              <a:gd name="T7" fmla="*/ 514 h 1016"/>
              <a:gd name="T8" fmla="*/ 410 w 958"/>
              <a:gd name="T9" fmla="*/ 778 h 1016"/>
              <a:gd name="T10" fmla="*/ 0 w 958"/>
              <a:gd name="T11" fmla="*/ 732 h 1016"/>
              <a:gd name="T12" fmla="*/ 209 w 958"/>
              <a:gd name="T13" fmla="*/ 960 h 1016"/>
              <a:gd name="T14" fmla="*/ 454 w 958"/>
              <a:gd name="T15" fmla="*/ 1016 h 1016"/>
              <a:gd name="T16" fmla="*/ 722 w 958"/>
              <a:gd name="T17" fmla="*/ 933 h 1016"/>
              <a:gd name="T18" fmla="*/ 958 w 958"/>
              <a:gd name="T19" fmla="*/ 505 h 1016"/>
              <a:gd name="T20" fmla="*/ 453 w 958"/>
              <a:gd name="T21" fmla="*/ 0 h 10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58" h="1016">
                <a:moveTo>
                  <a:pt x="453" y="0"/>
                </a:moveTo>
                <a:cubicBezTo>
                  <a:pt x="367" y="0"/>
                  <a:pt x="286" y="22"/>
                  <a:pt x="215" y="59"/>
                </a:cubicBezTo>
                <a:cubicBezTo>
                  <a:pt x="247" y="76"/>
                  <a:pt x="276" y="96"/>
                  <a:pt x="304" y="119"/>
                </a:cubicBezTo>
                <a:cubicBezTo>
                  <a:pt x="416" y="212"/>
                  <a:pt x="497" y="358"/>
                  <a:pt x="486" y="514"/>
                </a:cubicBezTo>
                <a:cubicBezTo>
                  <a:pt x="480" y="602"/>
                  <a:pt x="481" y="677"/>
                  <a:pt x="410" y="778"/>
                </a:cubicBezTo>
                <a:cubicBezTo>
                  <a:pt x="154" y="1002"/>
                  <a:pt x="0" y="732"/>
                  <a:pt x="0" y="732"/>
                </a:cubicBezTo>
                <a:cubicBezTo>
                  <a:pt x="27" y="877"/>
                  <a:pt x="209" y="960"/>
                  <a:pt x="209" y="960"/>
                </a:cubicBezTo>
                <a:cubicBezTo>
                  <a:pt x="278" y="996"/>
                  <a:pt x="370" y="1016"/>
                  <a:pt x="454" y="1016"/>
                </a:cubicBezTo>
                <a:cubicBezTo>
                  <a:pt x="553" y="1016"/>
                  <a:pt x="644" y="982"/>
                  <a:pt x="722" y="933"/>
                </a:cubicBezTo>
                <a:cubicBezTo>
                  <a:pt x="864" y="843"/>
                  <a:pt x="958" y="685"/>
                  <a:pt x="958" y="505"/>
                </a:cubicBezTo>
                <a:cubicBezTo>
                  <a:pt x="958" y="226"/>
                  <a:pt x="732" y="0"/>
                  <a:pt x="453" y="0"/>
                </a:cubicBezTo>
                <a:close/>
              </a:path>
            </a:pathLst>
          </a:custGeom>
          <a:solidFill>
            <a:schemeClr val="accent2">
              <a:lumMod val="7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2" name="Freeform 26"/>
          <p:cNvSpPr>
            <a:spLocks noEditPoints="1"/>
          </p:cNvSpPr>
          <p:nvPr/>
        </p:nvSpPr>
        <p:spPr bwMode="auto">
          <a:xfrm>
            <a:off x="559617" y="1839540"/>
            <a:ext cx="2531561" cy="2360148"/>
          </a:xfrm>
          <a:custGeom>
            <a:avLst/>
            <a:gdLst>
              <a:gd name="T0" fmla="*/ 692 w 1018"/>
              <a:gd name="T1" fmla="*/ 395 h 943"/>
              <a:gd name="T2" fmla="*/ 694 w 1018"/>
              <a:gd name="T3" fmla="*/ 397 h 943"/>
              <a:gd name="T4" fmla="*/ 694 w 1018"/>
              <a:gd name="T5" fmla="*/ 397 h 943"/>
              <a:gd name="T6" fmla="*/ 739 w 1018"/>
              <a:gd name="T7" fmla="*/ 393 h 943"/>
              <a:gd name="T8" fmla="*/ 972 w 1018"/>
              <a:gd name="T9" fmla="*/ 627 h 943"/>
              <a:gd name="T10" fmla="*/ 872 w 1018"/>
              <a:gd name="T11" fmla="*/ 818 h 943"/>
              <a:gd name="T12" fmla="*/ 872 w 1018"/>
              <a:gd name="T13" fmla="*/ 818 h 943"/>
              <a:gd name="T14" fmla="*/ 931 w 1018"/>
              <a:gd name="T15" fmla="*/ 774 h 943"/>
              <a:gd name="T16" fmla="*/ 1007 w 1018"/>
              <a:gd name="T17" fmla="*/ 510 h 943"/>
              <a:gd name="T18" fmla="*/ 825 w 1018"/>
              <a:gd name="T19" fmla="*/ 115 h 943"/>
              <a:gd name="T20" fmla="*/ 736 w 1018"/>
              <a:gd name="T21" fmla="*/ 55 h 943"/>
              <a:gd name="T22" fmla="*/ 735 w 1018"/>
              <a:gd name="T23" fmla="*/ 56 h 943"/>
              <a:gd name="T24" fmla="*/ 504 w 1018"/>
              <a:gd name="T25" fmla="*/ 0 h 943"/>
              <a:gd name="T26" fmla="*/ 0 w 1018"/>
              <a:gd name="T27" fmla="*/ 504 h 943"/>
              <a:gd name="T28" fmla="*/ 237 w 1018"/>
              <a:gd name="T29" fmla="*/ 932 h 943"/>
              <a:gd name="T30" fmla="*/ 257 w 1018"/>
              <a:gd name="T31" fmla="*/ 943 h 943"/>
              <a:gd name="T32" fmla="*/ 255 w 1018"/>
              <a:gd name="T33" fmla="*/ 898 h 943"/>
              <a:gd name="T34" fmla="*/ 692 w 1018"/>
              <a:gd name="T35" fmla="*/ 395 h 943"/>
              <a:gd name="T36" fmla="*/ 963 w 1018"/>
              <a:gd name="T37" fmla="*/ 713 h 943"/>
              <a:gd name="T38" fmla="*/ 963 w 1018"/>
              <a:gd name="T39" fmla="*/ 714 h 943"/>
              <a:gd name="T40" fmla="*/ 963 w 1018"/>
              <a:gd name="T41" fmla="*/ 713 h 9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18" h="943">
                <a:moveTo>
                  <a:pt x="692" y="395"/>
                </a:moveTo>
                <a:cubicBezTo>
                  <a:pt x="692" y="395"/>
                  <a:pt x="694" y="397"/>
                  <a:pt x="694" y="397"/>
                </a:cubicBezTo>
                <a:cubicBezTo>
                  <a:pt x="694" y="397"/>
                  <a:pt x="694" y="397"/>
                  <a:pt x="694" y="397"/>
                </a:cubicBezTo>
                <a:cubicBezTo>
                  <a:pt x="708" y="394"/>
                  <a:pt x="723" y="393"/>
                  <a:pt x="739" y="393"/>
                </a:cubicBezTo>
                <a:cubicBezTo>
                  <a:pt x="868" y="393"/>
                  <a:pt x="972" y="498"/>
                  <a:pt x="972" y="627"/>
                </a:cubicBezTo>
                <a:cubicBezTo>
                  <a:pt x="972" y="706"/>
                  <a:pt x="933" y="776"/>
                  <a:pt x="872" y="818"/>
                </a:cubicBezTo>
                <a:cubicBezTo>
                  <a:pt x="872" y="818"/>
                  <a:pt x="872" y="818"/>
                  <a:pt x="872" y="818"/>
                </a:cubicBezTo>
                <a:cubicBezTo>
                  <a:pt x="891" y="806"/>
                  <a:pt x="911" y="792"/>
                  <a:pt x="931" y="774"/>
                </a:cubicBezTo>
                <a:cubicBezTo>
                  <a:pt x="1002" y="673"/>
                  <a:pt x="1001" y="598"/>
                  <a:pt x="1007" y="510"/>
                </a:cubicBezTo>
                <a:cubicBezTo>
                  <a:pt x="1018" y="354"/>
                  <a:pt x="937" y="208"/>
                  <a:pt x="825" y="115"/>
                </a:cubicBezTo>
                <a:cubicBezTo>
                  <a:pt x="797" y="92"/>
                  <a:pt x="768" y="72"/>
                  <a:pt x="736" y="55"/>
                </a:cubicBezTo>
                <a:cubicBezTo>
                  <a:pt x="735" y="56"/>
                  <a:pt x="735" y="56"/>
                  <a:pt x="735" y="56"/>
                </a:cubicBezTo>
                <a:cubicBezTo>
                  <a:pt x="666" y="20"/>
                  <a:pt x="588" y="0"/>
                  <a:pt x="504" y="0"/>
                </a:cubicBezTo>
                <a:cubicBezTo>
                  <a:pt x="226" y="0"/>
                  <a:pt x="0" y="226"/>
                  <a:pt x="0" y="504"/>
                </a:cubicBezTo>
                <a:cubicBezTo>
                  <a:pt x="0" y="685"/>
                  <a:pt x="95" y="843"/>
                  <a:pt x="237" y="932"/>
                </a:cubicBezTo>
                <a:cubicBezTo>
                  <a:pt x="244" y="936"/>
                  <a:pt x="250" y="940"/>
                  <a:pt x="257" y="943"/>
                </a:cubicBezTo>
                <a:cubicBezTo>
                  <a:pt x="256" y="928"/>
                  <a:pt x="255" y="913"/>
                  <a:pt x="255" y="898"/>
                </a:cubicBezTo>
                <a:cubicBezTo>
                  <a:pt x="255" y="643"/>
                  <a:pt x="449" y="433"/>
                  <a:pt x="692" y="395"/>
                </a:cubicBezTo>
                <a:close/>
                <a:moveTo>
                  <a:pt x="963" y="713"/>
                </a:moveTo>
                <a:cubicBezTo>
                  <a:pt x="963" y="714"/>
                  <a:pt x="963" y="714"/>
                  <a:pt x="963" y="714"/>
                </a:cubicBezTo>
                <a:cubicBezTo>
                  <a:pt x="963" y="714"/>
                  <a:pt x="963" y="713"/>
                  <a:pt x="963" y="713"/>
                </a:cubicBezTo>
                <a:close/>
              </a:path>
            </a:pathLst>
          </a:custGeom>
          <a:solidFill>
            <a:srgbClr val="595959"/>
          </a:solidFill>
          <a:ln>
            <a:noFill/>
          </a:ln>
        </p:spPr>
        <p:txBody>
          <a:bodyPr vert="horz" wrap="square" lIns="91440" tIns="45720" rIns="91440" bIns="45720" numCol="1" anchor="t" anchorCtr="0" compatLnSpc="1">
            <a:prstTxWarp prst="textNoShape">
              <a:avLst/>
            </a:prstTxWarp>
          </a:bodyPr>
          <a:lstStyle/>
          <a:p>
            <a:endParaRPr lang="id-ID"/>
          </a:p>
        </p:txBody>
      </p:sp>
      <p:sp>
        <p:nvSpPr>
          <p:cNvPr id="23" name="Freeform 27"/>
          <p:cNvSpPr>
            <a:spLocks/>
          </p:cNvSpPr>
          <p:nvPr/>
        </p:nvSpPr>
        <p:spPr bwMode="auto">
          <a:xfrm>
            <a:off x="1194082" y="2828222"/>
            <a:ext cx="2536812" cy="2535679"/>
          </a:xfrm>
          <a:custGeom>
            <a:avLst/>
            <a:gdLst>
              <a:gd name="T0" fmla="*/ 325 w 1020"/>
              <a:gd name="T1" fmla="*/ 421 h 1013"/>
              <a:gd name="T2" fmla="*/ 249 w 1020"/>
              <a:gd name="T3" fmla="*/ 230 h 1013"/>
              <a:gd name="T4" fmla="*/ 439 w 1020"/>
              <a:gd name="T5" fmla="*/ 2 h 1013"/>
              <a:gd name="T6" fmla="*/ 437 w 1020"/>
              <a:gd name="T7" fmla="*/ 0 h 1013"/>
              <a:gd name="T8" fmla="*/ 0 w 1020"/>
              <a:gd name="T9" fmla="*/ 503 h 1013"/>
              <a:gd name="T10" fmla="*/ 510 w 1020"/>
              <a:gd name="T11" fmla="*/ 1013 h 1013"/>
              <a:gd name="T12" fmla="*/ 1020 w 1020"/>
              <a:gd name="T13" fmla="*/ 503 h 1013"/>
              <a:gd name="T14" fmla="*/ 325 w 1020"/>
              <a:gd name="T15" fmla="*/ 421 h 10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0" h="1013">
                <a:moveTo>
                  <a:pt x="325" y="421"/>
                </a:moveTo>
                <a:cubicBezTo>
                  <a:pt x="325" y="421"/>
                  <a:pt x="249" y="349"/>
                  <a:pt x="249" y="230"/>
                </a:cubicBezTo>
                <a:cubicBezTo>
                  <a:pt x="249" y="116"/>
                  <a:pt x="322" y="34"/>
                  <a:pt x="439" y="2"/>
                </a:cubicBezTo>
                <a:cubicBezTo>
                  <a:pt x="439" y="2"/>
                  <a:pt x="437" y="0"/>
                  <a:pt x="437" y="0"/>
                </a:cubicBezTo>
                <a:cubicBezTo>
                  <a:pt x="194" y="38"/>
                  <a:pt x="0" y="248"/>
                  <a:pt x="0" y="503"/>
                </a:cubicBezTo>
                <a:cubicBezTo>
                  <a:pt x="0" y="785"/>
                  <a:pt x="228" y="1013"/>
                  <a:pt x="510" y="1013"/>
                </a:cubicBezTo>
                <a:cubicBezTo>
                  <a:pt x="792" y="1013"/>
                  <a:pt x="1020" y="785"/>
                  <a:pt x="1020" y="503"/>
                </a:cubicBezTo>
                <a:cubicBezTo>
                  <a:pt x="1020" y="503"/>
                  <a:pt x="679" y="804"/>
                  <a:pt x="325" y="421"/>
                </a:cubicBezTo>
                <a:close/>
              </a:path>
            </a:pathLst>
          </a:custGeom>
          <a:solidFill>
            <a:srgbClr val="1A4F93"/>
          </a:solidFill>
          <a:ln>
            <a:noFill/>
          </a:ln>
        </p:spPr>
        <p:txBody>
          <a:bodyPr vert="horz" wrap="square" lIns="91440" tIns="45720" rIns="91440" bIns="45720" numCol="1" anchor="t" anchorCtr="0" compatLnSpc="1">
            <a:prstTxWarp prst="textNoShape">
              <a:avLst/>
            </a:prstTxWarp>
          </a:bodyPr>
          <a:lstStyle/>
          <a:p>
            <a:endParaRPr lang="id-ID"/>
          </a:p>
        </p:txBody>
      </p:sp>
      <p:sp>
        <p:nvSpPr>
          <p:cNvPr id="24" name="TextBox 41"/>
          <p:cNvSpPr txBox="1"/>
          <p:nvPr/>
        </p:nvSpPr>
        <p:spPr>
          <a:xfrm>
            <a:off x="1097834" y="3915093"/>
            <a:ext cx="715485" cy="584775"/>
          </a:xfrm>
          <a:prstGeom prst="rect">
            <a:avLst/>
          </a:prstGeom>
          <a:noFill/>
        </p:spPr>
        <p:txBody>
          <a:bodyPr wrap="square" rtlCol="0">
            <a:spAutoFit/>
          </a:bodyPr>
          <a:lstStyle/>
          <a:p>
            <a:pPr algn="ctr"/>
            <a:r>
              <a:rPr lang="en-US" sz="3200" b="1" dirty="0">
                <a:solidFill>
                  <a:schemeClr val="bg1">
                    <a:lumMod val="95000"/>
                  </a:schemeClr>
                </a:solidFill>
                <a:latin typeface="PT Sans" panose="020B0503020203020204" pitchFamily="34" charset="0"/>
              </a:rPr>
              <a:t>02</a:t>
            </a:r>
            <a:endParaRPr lang="id-ID" sz="3200" b="1" dirty="0">
              <a:solidFill>
                <a:schemeClr val="bg1">
                  <a:lumMod val="95000"/>
                </a:schemeClr>
              </a:solidFill>
              <a:latin typeface="PT Sans" panose="020B0503020203020204" pitchFamily="34" charset="0"/>
            </a:endParaRPr>
          </a:p>
        </p:txBody>
      </p:sp>
      <p:sp>
        <p:nvSpPr>
          <p:cNvPr id="26" name="TextBox 43"/>
          <p:cNvSpPr txBox="1"/>
          <p:nvPr/>
        </p:nvSpPr>
        <p:spPr>
          <a:xfrm>
            <a:off x="2649322" y="3667230"/>
            <a:ext cx="653441" cy="584775"/>
          </a:xfrm>
          <a:prstGeom prst="rect">
            <a:avLst/>
          </a:prstGeom>
          <a:noFill/>
        </p:spPr>
        <p:txBody>
          <a:bodyPr wrap="square" rtlCol="0">
            <a:spAutoFit/>
          </a:bodyPr>
          <a:lstStyle/>
          <a:p>
            <a:pPr algn="ctr"/>
            <a:r>
              <a:rPr lang="en-US" sz="3200" b="1" dirty="0">
                <a:solidFill>
                  <a:schemeClr val="bg1">
                    <a:lumMod val="95000"/>
                  </a:schemeClr>
                </a:solidFill>
                <a:latin typeface="PT Sans" panose="020B0503020203020204" pitchFamily="34" charset="0"/>
              </a:rPr>
              <a:t>03</a:t>
            </a:r>
            <a:endParaRPr lang="id-ID" sz="3200" b="1" dirty="0">
              <a:solidFill>
                <a:schemeClr val="bg1">
                  <a:lumMod val="95000"/>
                </a:schemeClr>
              </a:solidFill>
              <a:latin typeface="PT Sans" panose="020B0503020203020204" pitchFamily="34" charset="0"/>
            </a:endParaRPr>
          </a:p>
        </p:txBody>
      </p:sp>
      <p:sp>
        <p:nvSpPr>
          <p:cNvPr id="29" name="TextBox 44"/>
          <p:cNvSpPr txBox="1"/>
          <p:nvPr/>
        </p:nvSpPr>
        <p:spPr>
          <a:xfrm>
            <a:off x="1531999" y="4565403"/>
            <a:ext cx="1524389" cy="400110"/>
          </a:xfrm>
          <a:prstGeom prst="rect">
            <a:avLst/>
          </a:prstGeom>
          <a:noFill/>
        </p:spPr>
        <p:txBody>
          <a:bodyPr wrap="square" rtlCol="0">
            <a:spAutoFit/>
          </a:bodyPr>
          <a:lstStyle/>
          <a:p>
            <a:r>
              <a:rPr lang="zh-CN" altLang="en-US" sz="2000" b="1" dirty="0">
                <a:solidFill>
                  <a:schemeClr val="bg1"/>
                </a:solidFill>
                <a:latin typeface="黑体" panose="02010609060101010101" pitchFamily="49" charset="-122"/>
                <a:ea typeface="黑体" panose="02010609060101010101" pitchFamily="49" charset="-122"/>
              </a:rPr>
              <a:t>分析</a:t>
            </a:r>
            <a:endParaRPr lang="id-ID" sz="2000" b="1" dirty="0">
              <a:solidFill>
                <a:schemeClr val="bg1"/>
              </a:solidFill>
              <a:latin typeface="黑体" panose="02010609060101010101" pitchFamily="49" charset="-122"/>
              <a:ea typeface="黑体" panose="02010609060101010101" pitchFamily="49" charset="-122"/>
            </a:endParaRPr>
          </a:p>
        </p:txBody>
      </p:sp>
      <p:sp>
        <p:nvSpPr>
          <p:cNvPr id="30" name="TextBox 45"/>
          <p:cNvSpPr txBox="1"/>
          <p:nvPr/>
        </p:nvSpPr>
        <p:spPr>
          <a:xfrm>
            <a:off x="2138338" y="4431447"/>
            <a:ext cx="1209101" cy="830997"/>
          </a:xfrm>
          <a:prstGeom prst="rect">
            <a:avLst/>
          </a:prstGeom>
          <a:noFill/>
        </p:spPr>
        <p:txBody>
          <a:bodyPr wrap="square" rtlCol="0">
            <a:spAutoFit/>
          </a:bodyPr>
          <a:lstStyle/>
          <a:p>
            <a:r>
              <a:rPr lang="zh-CN" altLang="en-US" sz="1600" dirty="0">
                <a:solidFill>
                  <a:schemeClr val="bg1">
                    <a:lumMod val="95000"/>
                  </a:schemeClr>
                </a:solidFill>
                <a:latin typeface="黑体" panose="02010609060101010101" pitchFamily="49" charset="-122"/>
                <a:ea typeface="黑体" panose="02010609060101010101" pitchFamily="49" charset="-122"/>
              </a:rPr>
              <a:t>业务报告</a:t>
            </a:r>
          </a:p>
          <a:p>
            <a:r>
              <a:rPr lang="zh-CN" altLang="en-US" sz="1600" dirty="0">
                <a:solidFill>
                  <a:schemeClr val="bg1">
                    <a:lumMod val="95000"/>
                  </a:schemeClr>
                </a:solidFill>
                <a:latin typeface="黑体" panose="02010609060101010101" pitchFamily="49" charset="-122"/>
                <a:ea typeface="黑体" panose="02010609060101010101" pitchFamily="49" charset="-122"/>
              </a:rPr>
              <a:t>行业分析</a:t>
            </a:r>
          </a:p>
          <a:p>
            <a:r>
              <a:rPr lang="zh-CN" altLang="en-US" sz="1600" dirty="0">
                <a:solidFill>
                  <a:schemeClr val="bg1">
                    <a:lumMod val="95000"/>
                  </a:schemeClr>
                </a:solidFill>
                <a:latin typeface="黑体" panose="02010609060101010101" pitchFamily="49" charset="-122"/>
                <a:ea typeface="黑体" panose="02010609060101010101" pitchFamily="49" charset="-122"/>
              </a:rPr>
              <a:t>趋势预测</a:t>
            </a:r>
          </a:p>
        </p:txBody>
      </p:sp>
      <p:sp>
        <p:nvSpPr>
          <p:cNvPr id="52" name="TextBox 41"/>
          <p:cNvSpPr txBox="1"/>
          <p:nvPr/>
        </p:nvSpPr>
        <p:spPr>
          <a:xfrm>
            <a:off x="1722613" y="2271659"/>
            <a:ext cx="546253" cy="463470"/>
          </a:xfrm>
          <a:prstGeom prst="rect">
            <a:avLst/>
          </a:prstGeom>
          <a:noFill/>
        </p:spPr>
        <p:txBody>
          <a:bodyPr wrap="square" rtlCol="0">
            <a:spAutoFit/>
          </a:bodyPr>
          <a:lstStyle/>
          <a:p>
            <a:pPr algn="ctr"/>
            <a:r>
              <a:rPr lang="en-US" sz="3200" b="1" dirty="0">
                <a:solidFill>
                  <a:schemeClr val="bg1">
                    <a:lumMod val="95000"/>
                  </a:schemeClr>
                </a:solidFill>
                <a:latin typeface="PT Sans" panose="020B0503020203020204" pitchFamily="34" charset="0"/>
              </a:rPr>
              <a:t>01</a:t>
            </a:r>
            <a:endParaRPr lang="id-ID" sz="3200" b="1" dirty="0">
              <a:solidFill>
                <a:schemeClr val="bg1">
                  <a:lumMod val="95000"/>
                </a:schemeClr>
              </a:solidFill>
              <a:latin typeface="PT Sans" panose="020B0503020203020204" pitchFamily="34" charset="0"/>
            </a:endParaRPr>
          </a:p>
        </p:txBody>
      </p:sp>
      <p:sp>
        <p:nvSpPr>
          <p:cNvPr id="53" name="TextBox 44"/>
          <p:cNvSpPr txBox="1"/>
          <p:nvPr/>
        </p:nvSpPr>
        <p:spPr>
          <a:xfrm>
            <a:off x="1124458" y="1955862"/>
            <a:ext cx="1524389" cy="400110"/>
          </a:xfrm>
          <a:prstGeom prst="rect">
            <a:avLst/>
          </a:prstGeom>
          <a:noFill/>
        </p:spPr>
        <p:txBody>
          <a:bodyPr wrap="square" rtlCol="0">
            <a:spAutoFit/>
          </a:bodyPr>
          <a:lstStyle/>
          <a:p>
            <a:r>
              <a:rPr lang="zh-CN" altLang="en-US" sz="2000" b="1" dirty="0">
                <a:solidFill>
                  <a:schemeClr val="bg1"/>
                </a:solidFill>
                <a:latin typeface="黑体" panose="02010609060101010101" pitchFamily="49" charset="-122"/>
                <a:ea typeface="黑体" panose="02010609060101010101" pitchFamily="49" charset="-122"/>
              </a:rPr>
              <a:t>平台</a:t>
            </a:r>
            <a:endParaRPr lang="id-ID" sz="2000" b="1" dirty="0">
              <a:solidFill>
                <a:schemeClr val="bg1"/>
              </a:solidFill>
              <a:latin typeface="黑体" panose="02010609060101010101" pitchFamily="49" charset="-122"/>
              <a:ea typeface="黑体" panose="02010609060101010101" pitchFamily="49" charset="-122"/>
            </a:endParaRPr>
          </a:p>
        </p:txBody>
      </p:sp>
      <p:sp>
        <p:nvSpPr>
          <p:cNvPr id="54" name="TextBox 45"/>
          <p:cNvSpPr txBox="1"/>
          <p:nvPr/>
        </p:nvSpPr>
        <p:spPr>
          <a:xfrm>
            <a:off x="796866" y="2338361"/>
            <a:ext cx="1209101" cy="830997"/>
          </a:xfrm>
          <a:prstGeom prst="rect">
            <a:avLst/>
          </a:prstGeom>
          <a:noFill/>
        </p:spPr>
        <p:txBody>
          <a:bodyPr wrap="square" rtlCol="0">
            <a:spAutoFit/>
          </a:bodyPr>
          <a:lstStyle/>
          <a:p>
            <a:r>
              <a:rPr lang="zh-CN" altLang="en-US" sz="1600" dirty="0">
                <a:solidFill>
                  <a:schemeClr val="bg1">
                    <a:lumMod val="95000"/>
                  </a:schemeClr>
                </a:solidFill>
                <a:latin typeface="黑体" panose="02010609060101010101" pitchFamily="49" charset="-122"/>
                <a:ea typeface="黑体" panose="02010609060101010101" pitchFamily="49" charset="-122"/>
              </a:rPr>
              <a:t>社会数据</a:t>
            </a:r>
          </a:p>
          <a:p>
            <a:r>
              <a:rPr lang="zh-CN" altLang="en-US" sz="1600" dirty="0">
                <a:solidFill>
                  <a:schemeClr val="bg1">
                    <a:lumMod val="95000"/>
                  </a:schemeClr>
                </a:solidFill>
                <a:latin typeface="黑体" panose="02010609060101010101" pitchFamily="49" charset="-122"/>
                <a:ea typeface="黑体" panose="02010609060101010101" pitchFamily="49" charset="-122"/>
              </a:rPr>
              <a:t>行为数据</a:t>
            </a:r>
          </a:p>
          <a:p>
            <a:r>
              <a:rPr lang="zh-CN" altLang="en-US" sz="1600" dirty="0">
                <a:solidFill>
                  <a:schemeClr val="bg1">
                    <a:lumMod val="95000"/>
                  </a:schemeClr>
                </a:solidFill>
                <a:latin typeface="黑体" panose="02010609060101010101" pitchFamily="49" charset="-122"/>
                <a:ea typeface="黑体" panose="02010609060101010101" pitchFamily="49" charset="-122"/>
              </a:rPr>
              <a:t>业务数据</a:t>
            </a:r>
          </a:p>
        </p:txBody>
      </p:sp>
      <p:sp>
        <p:nvSpPr>
          <p:cNvPr id="55" name="Freeform 51"/>
          <p:cNvSpPr>
            <a:spLocks noEditPoints="1"/>
          </p:cNvSpPr>
          <p:nvPr/>
        </p:nvSpPr>
        <p:spPr bwMode="auto">
          <a:xfrm>
            <a:off x="2199123" y="2174614"/>
            <a:ext cx="557860" cy="560515"/>
          </a:xfrm>
          <a:custGeom>
            <a:avLst/>
            <a:gdLst>
              <a:gd name="T0" fmla="*/ 120 w 223"/>
              <a:gd name="T1" fmla="*/ 86 h 223"/>
              <a:gd name="T2" fmla="*/ 120 w 223"/>
              <a:gd name="T3" fmla="*/ 69 h 223"/>
              <a:gd name="T4" fmla="*/ 163 w 223"/>
              <a:gd name="T5" fmla="*/ 69 h 223"/>
              <a:gd name="T6" fmla="*/ 163 w 223"/>
              <a:gd name="T7" fmla="*/ 0 h 223"/>
              <a:gd name="T8" fmla="*/ 60 w 223"/>
              <a:gd name="T9" fmla="*/ 0 h 223"/>
              <a:gd name="T10" fmla="*/ 60 w 223"/>
              <a:gd name="T11" fmla="*/ 69 h 223"/>
              <a:gd name="T12" fmla="*/ 103 w 223"/>
              <a:gd name="T13" fmla="*/ 69 h 223"/>
              <a:gd name="T14" fmla="*/ 103 w 223"/>
              <a:gd name="T15" fmla="*/ 86 h 223"/>
              <a:gd name="T16" fmla="*/ 43 w 223"/>
              <a:gd name="T17" fmla="*/ 86 h 223"/>
              <a:gd name="T18" fmla="*/ 43 w 223"/>
              <a:gd name="T19" fmla="*/ 78 h 223"/>
              <a:gd name="T20" fmla="*/ 18 w 223"/>
              <a:gd name="T21" fmla="*/ 78 h 223"/>
              <a:gd name="T22" fmla="*/ 18 w 223"/>
              <a:gd name="T23" fmla="*/ 86 h 223"/>
              <a:gd name="T24" fmla="*/ 0 w 223"/>
              <a:gd name="T25" fmla="*/ 86 h 223"/>
              <a:gd name="T26" fmla="*/ 0 w 223"/>
              <a:gd name="T27" fmla="*/ 223 h 223"/>
              <a:gd name="T28" fmla="*/ 223 w 223"/>
              <a:gd name="T29" fmla="*/ 223 h 223"/>
              <a:gd name="T30" fmla="*/ 223 w 223"/>
              <a:gd name="T31" fmla="*/ 86 h 223"/>
              <a:gd name="T32" fmla="*/ 120 w 223"/>
              <a:gd name="T33" fmla="*/ 86 h 223"/>
              <a:gd name="T34" fmla="*/ 69 w 223"/>
              <a:gd name="T35" fmla="*/ 9 h 223"/>
              <a:gd name="T36" fmla="*/ 155 w 223"/>
              <a:gd name="T37" fmla="*/ 9 h 223"/>
              <a:gd name="T38" fmla="*/ 155 w 223"/>
              <a:gd name="T39" fmla="*/ 60 h 223"/>
              <a:gd name="T40" fmla="*/ 69 w 223"/>
              <a:gd name="T41" fmla="*/ 60 h 223"/>
              <a:gd name="T42" fmla="*/ 69 w 223"/>
              <a:gd name="T43" fmla="*/ 9 h 223"/>
              <a:gd name="T44" fmla="*/ 112 w 223"/>
              <a:gd name="T45" fmla="*/ 198 h 223"/>
              <a:gd name="T46" fmla="*/ 69 w 223"/>
              <a:gd name="T47" fmla="*/ 155 h 223"/>
              <a:gd name="T48" fmla="*/ 112 w 223"/>
              <a:gd name="T49" fmla="*/ 112 h 223"/>
              <a:gd name="T50" fmla="*/ 155 w 223"/>
              <a:gd name="T51" fmla="*/ 155 h 223"/>
              <a:gd name="T52" fmla="*/ 112 w 223"/>
              <a:gd name="T53" fmla="*/ 198 h 223"/>
              <a:gd name="T54" fmla="*/ 206 w 223"/>
              <a:gd name="T55" fmla="*/ 112 h 223"/>
              <a:gd name="T56" fmla="*/ 180 w 223"/>
              <a:gd name="T57" fmla="*/ 112 h 223"/>
              <a:gd name="T58" fmla="*/ 180 w 223"/>
              <a:gd name="T59" fmla="*/ 103 h 223"/>
              <a:gd name="T60" fmla="*/ 206 w 223"/>
              <a:gd name="T61" fmla="*/ 103 h 223"/>
              <a:gd name="T62" fmla="*/ 206 w 223"/>
              <a:gd name="T63" fmla="*/ 112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23" h="223">
                <a:moveTo>
                  <a:pt x="120" y="86"/>
                </a:moveTo>
                <a:cubicBezTo>
                  <a:pt x="120" y="69"/>
                  <a:pt x="120" y="69"/>
                  <a:pt x="120" y="69"/>
                </a:cubicBezTo>
                <a:cubicBezTo>
                  <a:pt x="163" y="69"/>
                  <a:pt x="163" y="69"/>
                  <a:pt x="163" y="69"/>
                </a:cubicBezTo>
                <a:cubicBezTo>
                  <a:pt x="163" y="0"/>
                  <a:pt x="163" y="0"/>
                  <a:pt x="163" y="0"/>
                </a:cubicBezTo>
                <a:cubicBezTo>
                  <a:pt x="60" y="0"/>
                  <a:pt x="60" y="0"/>
                  <a:pt x="60" y="0"/>
                </a:cubicBezTo>
                <a:cubicBezTo>
                  <a:pt x="60" y="69"/>
                  <a:pt x="60" y="69"/>
                  <a:pt x="60" y="69"/>
                </a:cubicBezTo>
                <a:cubicBezTo>
                  <a:pt x="103" y="69"/>
                  <a:pt x="103" y="69"/>
                  <a:pt x="103" y="69"/>
                </a:cubicBezTo>
                <a:cubicBezTo>
                  <a:pt x="103" y="86"/>
                  <a:pt x="103" y="86"/>
                  <a:pt x="103" y="86"/>
                </a:cubicBezTo>
                <a:cubicBezTo>
                  <a:pt x="43" y="86"/>
                  <a:pt x="43" y="86"/>
                  <a:pt x="43" y="86"/>
                </a:cubicBezTo>
                <a:cubicBezTo>
                  <a:pt x="43" y="78"/>
                  <a:pt x="43" y="78"/>
                  <a:pt x="43" y="78"/>
                </a:cubicBezTo>
                <a:cubicBezTo>
                  <a:pt x="18" y="78"/>
                  <a:pt x="18" y="78"/>
                  <a:pt x="18" y="78"/>
                </a:cubicBezTo>
                <a:cubicBezTo>
                  <a:pt x="18" y="86"/>
                  <a:pt x="18" y="86"/>
                  <a:pt x="18" y="86"/>
                </a:cubicBezTo>
                <a:cubicBezTo>
                  <a:pt x="0" y="86"/>
                  <a:pt x="0" y="86"/>
                  <a:pt x="0" y="86"/>
                </a:cubicBezTo>
                <a:cubicBezTo>
                  <a:pt x="0" y="223"/>
                  <a:pt x="0" y="223"/>
                  <a:pt x="0" y="223"/>
                </a:cubicBezTo>
                <a:cubicBezTo>
                  <a:pt x="223" y="223"/>
                  <a:pt x="223" y="223"/>
                  <a:pt x="223" y="223"/>
                </a:cubicBezTo>
                <a:cubicBezTo>
                  <a:pt x="223" y="86"/>
                  <a:pt x="223" y="86"/>
                  <a:pt x="223" y="86"/>
                </a:cubicBezTo>
                <a:cubicBezTo>
                  <a:pt x="120" y="86"/>
                  <a:pt x="120" y="86"/>
                  <a:pt x="120" y="86"/>
                </a:cubicBezTo>
                <a:moveTo>
                  <a:pt x="69" y="9"/>
                </a:moveTo>
                <a:cubicBezTo>
                  <a:pt x="155" y="9"/>
                  <a:pt x="155" y="9"/>
                  <a:pt x="155" y="9"/>
                </a:cubicBezTo>
                <a:cubicBezTo>
                  <a:pt x="155" y="60"/>
                  <a:pt x="155" y="60"/>
                  <a:pt x="155" y="60"/>
                </a:cubicBezTo>
                <a:cubicBezTo>
                  <a:pt x="69" y="60"/>
                  <a:pt x="69" y="60"/>
                  <a:pt x="69" y="60"/>
                </a:cubicBezTo>
                <a:lnTo>
                  <a:pt x="69" y="9"/>
                </a:lnTo>
                <a:close/>
                <a:moveTo>
                  <a:pt x="112" y="198"/>
                </a:moveTo>
                <a:cubicBezTo>
                  <a:pt x="88" y="198"/>
                  <a:pt x="69" y="178"/>
                  <a:pt x="69" y="155"/>
                </a:cubicBezTo>
                <a:cubicBezTo>
                  <a:pt x="69" y="131"/>
                  <a:pt x="88" y="112"/>
                  <a:pt x="112" y="112"/>
                </a:cubicBezTo>
                <a:cubicBezTo>
                  <a:pt x="136" y="112"/>
                  <a:pt x="155" y="131"/>
                  <a:pt x="155" y="155"/>
                </a:cubicBezTo>
                <a:cubicBezTo>
                  <a:pt x="155" y="178"/>
                  <a:pt x="136" y="198"/>
                  <a:pt x="112" y="198"/>
                </a:cubicBezTo>
                <a:moveTo>
                  <a:pt x="206" y="112"/>
                </a:moveTo>
                <a:cubicBezTo>
                  <a:pt x="180" y="112"/>
                  <a:pt x="180" y="112"/>
                  <a:pt x="180" y="112"/>
                </a:cubicBezTo>
                <a:cubicBezTo>
                  <a:pt x="180" y="103"/>
                  <a:pt x="180" y="103"/>
                  <a:pt x="180" y="103"/>
                </a:cubicBezTo>
                <a:cubicBezTo>
                  <a:pt x="206" y="103"/>
                  <a:pt x="206" y="103"/>
                  <a:pt x="206" y="103"/>
                </a:cubicBezTo>
                <a:lnTo>
                  <a:pt x="206" y="11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id-ID"/>
          </a:p>
        </p:txBody>
      </p:sp>
      <p:grpSp>
        <p:nvGrpSpPr>
          <p:cNvPr id="56" name="Group 74"/>
          <p:cNvGrpSpPr/>
          <p:nvPr/>
        </p:nvGrpSpPr>
        <p:grpSpPr>
          <a:xfrm>
            <a:off x="1695572" y="3970784"/>
            <a:ext cx="482600" cy="452438"/>
            <a:chOff x="2974975" y="2071688"/>
            <a:chExt cx="482600" cy="452438"/>
          </a:xfrm>
          <a:solidFill>
            <a:schemeClr val="bg1"/>
          </a:solidFill>
        </p:grpSpPr>
        <p:sp>
          <p:nvSpPr>
            <p:cNvPr id="57" name="Freeform 78"/>
            <p:cNvSpPr>
              <a:spLocks noEditPoints="1"/>
            </p:cNvSpPr>
            <p:nvPr/>
          </p:nvSpPr>
          <p:spPr bwMode="auto">
            <a:xfrm>
              <a:off x="2974975" y="2071688"/>
              <a:ext cx="482600" cy="452438"/>
            </a:xfrm>
            <a:custGeom>
              <a:avLst/>
              <a:gdLst>
                <a:gd name="T0" fmla="*/ 126 w 128"/>
                <a:gd name="T1" fmla="*/ 26 h 120"/>
                <a:gd name="T2" fmla="*/ 102 w 128"/>
                <a:gd name="T3" fmla="*/ 2 h 120"/>
                <a:gd name="T4" fmla="*/ 96 w 128"/>
                <a:gd name="T5" fmla="*/ 0 h 120"/>
                <a:gd name="T6" fmla="*/ 12 w 128"/>
                <a:gd name="T7" fmla="*/ 0 h 120"/>
                <a:gd name="T8" fmla="*/ 0 w 128"/>
                <a:gd name="T9" fmla="*/ 12 h 120"/>
                <a:gd name="T10" fmla="*/ 0 w 128"/>
                <a:gd name="T11" fmla="*/ 108 h 120"/>
                <a:gd name="T12" fmla="*/ 12 w 128"/>
                <a:gd name="T13" fmla="*/ 120 h 120"/>
                <a:gd name="T14" fmla="*/ 116 w 128"/>
                <a:gd name="T15" fmla="*/ 120 h 120"/>
                <a:gd name="T16" fmla="*/ 128 w 128"/>
                <a:gd name="T17" fmla="*/ 108 h 120"/>
                <a:gd name="T18" fmla="*/ 128 w 128"/>
                <a:gd name="T19" fmla="*/ 32 h 120"/>
                <a:gd name="T20" fmla="*/ 126 w 128"/>
                <a:gd name="T21" fmla="*/ 26 h 120"/>
                <a:gd name="T22" fmla="*/ 120 w 128"/>
                <a:gd name="T23" fmla="*/ 108 h 120"/>
                <a:gd name="T24" fmla="*/ 116 w 128"/>
                <a:gd name="T25" fmla="*/ 112 h 120"/>
                <a:gd name="T26" fmla="*/ 12 w 128"/>
                <a:gd name="T27" fmla="*/ 112 h 120"/>
                <a:gd name="T28" fmla="*/ 8 w 128"/>
                <a:gd name="T29" fmla="*/ 108 h 120"/>
                <a:gd name="T30" fmla="*/ 8 w 128"/>
                <a:gd name="T31" fmla="*/ 12 h 120"/>
                <a:gd name="T32" fmla="*/ 12 w 128"/>
                <a:gd name="T33" fmla="*/ 8 h 120"/>
                <a:gd name="T34" fmla="*/ 92 w 128"/>
                <a:gd name="T35" fmla="*/ 8 h 120"/>
                <a:gd name="T36" fmla="*/ 92 w 128"/>
                <a:gd name="T37" fmla="*/ 24 h 120"/>
                <a:gd name="T38" fmla="*/ 92 w 128"/>
                <a:gd name="T39" fmla="*/ 24 h 120"/>
                <a:gd name="T40" fmla="*/ 104 w 128"/>
                <a:gd name="T41" fmla="*/ 36 h 120"/>
                <a:gd name="T42" fmla="*/ 108 w 128"/>
                <a:gd name="T43" fmla="*/ 36 h 120"/>
                <a:gd name="T44" fmla="*/ 120 w 128"/>
                <a:gd name="T45" fmla="*/ 36 h 120"/>
                <a:gd name="T46" fmla="*/ 120 w 128"/>
                <a:gd name="T47" fmla="*/ 108 h 120"/>
                <a:gd name="T48" fmla="*/ 108 w 128"/>
                <a:gd name="T49" fmla="*/ 32 h 120"/>
                <a:gd name="T50" fmla="*/ 104 w 128"/>
                <a:gd name="T51" fmla="*/ 32 h 120"/>
                <a:gd name="T52" fmla="*/ 96 w 128"/>
                <a:gd name="T53" fmla="*/ 24 h 120"/>
                <a:gd name="T54" fmla="*/ 96 w 128"/>
                <a:gd name="T55" fmla="*/ 24 h 120"/>
                <a:gd name="T56" fmla="*/ 96 w 128"/>
                <a:gd name="T57" fmla="*/ 8 h 120"/>
                <a:gd name="T58" fmla="*/ 120 w 128"/>
                <a:gd name="T59" fmla="*/ 32 h 120"/>
                <a:gd name="T60" fmla="*/ 108 w 128"/>
                <a:gd name="T61" fmla="*/ 32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28" h="120">
                  <a:moveTo>
                    <a:pt x="126" y="26"/>
                  </a:moveTo>
                  <a:cubicBezTo>
                    <a:pt x="102" y="2"/>
                    <a:pt x="102" y="2"/>
                    <a:pt x="102" y="2"/>
                  </a:cubicBezTo>
                  <a:cubicBezTo>
                    <a:pt x="100" y="1"/>
                    <a:pt x="98" y="0"/>
                    <a:pt x="96" y="0"/>
                  </a:cubicBezTo>
                  <a:cubicBezTo>
                    <a:pt x="12" y="0"/>
                    <a:pt x="12" y="0"/>
                    <a:pt x="12" y="0"/>
                  </a:cubicBezTo>
                  <a:cubicBezTo>
                    <a:pt x="5" y="0"/>
                    <a:pt x="0" y="5"/>
                    <a:pt x="0" y="12"/>
                  </a:cubicBezTo>
                  <a:cubicBezTo>
                    <a:pt x="0" y="108"/>
                    <a:pt x="0" y="108"/>
                    <a:pt x="0" y="108"/>
                  </a:cubicBezTo>
                  <a:cubicBezTo>
                    <a:pt x="0" y="115"/>
                    <a:pt x="5" y="120"/>
                    <a:pt x="12" y="120"/>
                  </a:cubicBezTo>
                  <a:cubicBezTo>
                    <a:pt x="116" y="120"/>
                    <a:pt x="116" y="120"/>
                    <a:pt x="116" y="120"/>
                  </a:cubicBezTo>
                  <a:cubicBezTo>
                    <a:pt x="123" y="120"/>
                    <a:pt x="128" y="115"/>
                    <a:pt x="128" y="108"/>
                  </a:cubicBezTo>
                  <a:cubicBezTo>
                    <a:pt x="128" y="32"/>
                    <a:pt x="128" y="32"/>
                    <a:pt x="128" y="32"/>
                  </a:cubicBezTo>
                  <a:cubicBezTo>
                    <a:pt x="128" y="30"/>
                    <a:pt x="127" y="28"/>
                    <a:pt x="126" y="26"/>
                  </a:cubicBezTo>
                  <a:close/>
                  <a:moveTo>
                    <a:pt x="120" y="108"/>
                  </a:moveTo>
                  <a:cubicBezTo>
                    <a:pt x="120" y="110"/>
                    <a:pt x="118" y="112"/>
                    <a:pt x="116" y="112"/>
                  </a:cubicBezTo>
                  <a:cubicBezTo>
                    <a:pt x="12" y="112"/>
                    <a:pt x="12" y="112"/>
                    <a:pt x="12" y="112"/>
                  </a:cubicBezTo>
                  <a:cubicBezTo>
                    <a:pt x="10" y="112"/>
                    <a:pt x="8" y="110"/>
                    <a:pt x="8" y="108"/>
                  </a:cubicBezTo>
                  <a:cubicBezTo>
                    <a:pt x="8" y="12"/>
                    <a:pt x="8" y="12"/>
                    <a:pt x="8" y="12"/>
                  </a:cubicBezTo>
                  <a:cubicBezTo>
                    <a:pt x="8" y="10"/>
                    <a:pt x="10" y="8"/>
                    <a:pt x="12" y="8"/>
                  </a:cubicBezTo>
                  <a:cubicBezTo>
                    <a:pt x="92" y="8"/>
                    <a:pt x="92" y="8"/>
                    <a:pt x="92" y="8"/>
                  </a:cubicBezTo>
                  <a:cubicBezTo>
                    <a:pt x="92" y="24"/>
                    <a:pt x="92" y="24"/>
                    <a:pt x="92" y="24"/>
                  </a:cubicBezTo>
                  <a:cubicBezTo>
                    <a:pt x="92" y="24"/>
                    <a:pt x="92" y="24"/>
                    <a:pt x="92" y="24"/>
                  </a:cubicBezTo>
                  <a:cubicBezTo>
                    <a:pt x="92" y="31"/>
                    <a:pt x="97" y="36"/>
                    <a:pt x="104" y="36"/>
                  </a:cubicBezTo>
                  <a:cubicBezTo>
                    <a:pt x="108" y="36"/>
                    <a:pt x="108" y="36"/>
                    <a:pt x="108" y="36"/>
                  </a:cubicBezTo>
                  <a:cubicBezTo>
                    <a:pt x="120" y="36"/>
                    <a:pt x="120" y="36"/>
                    <a:pt x="120" y="36"/>
                  </a:cubicBezTo>
                  <a:lnTo>
                    <a:pt x="120" y="108"/>
                  </a:lnTo>
                  <a:close/>
                  <a:moveTo>
                    <a:pt x="108" y="32"/>
                  </a:moveTo>
                  <a:cubicBezTo>
                    <a:pt x="104" y="32"/>
                    <a:pt x="104" y="32"/>
                    <a:pt x="104" y="32"/>
                  </a:cubicBezTo>
                  <a:cubicBezTo>
                    <a:pt x="100" y="32"/>
                    <a:pt x="96" y="28"/>
                    <a:pt x="96" y="24"/>
                  </a:cubicBezTo>
                  <a:cubicBezTo>
                    <a:pt x="96" y="24"/>
                    <a:pt x="96" y="24"/>
                    <a:pt x="96" y="24"/>
                  </a:cubicBezTo>
                  <a:cubicBezTo>
                    <a:pt x="96" y="8"/>
                    <a:pt x="96" y="8"/>
                    <a:pt x="96" y="8"/>
                  </a:cubicBezTo>
                  <a:cubicBezTo>
                    <a:pt x="120" y="32"/>
                    <a:pt x="120" y="32"/>
                    <a:pt x="120" y="32"/>
                  </a:cubicBezTo>
                  <a:lnTo>
                    <a:pt x="108" y="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8" name="Freeform 79"/>
            <p:cNvSpPr>
              <a:spLocks/>
            </p:cNvSpPr>
            <p:nvPr/>
          </p:nvSpPr>
          <p:spPr bwMode="auto">
            <a:xfrm>
              <a:off x="3200400" y="2162176"/>
              <a:ext cx="90487" cy="15875"/>
            </a:xfrm>
            <a:custGeom>
              <a:avLst/>
              <a:gdLst>
                <a:gd name="T0" fmla="*/ 2 w 24"/>
                <a:gd name="T1" fmla="*/ 4 h 4"/>
                <a:gd name="T2" fmla="*/ 22 w 24"/>
                <a:gd name="T3" fmla="*/ 4 h 4"/>
                <a:gd name="T4" fmla="*/ 24 w 24"/>
                <a:gd name="T5" fmla="*/ 2 h 4"/>
                <a:gd name="T6" fmla="*/ 22 w 24"/>
                <a:gd name="T7" fmla="*/ 0 h 4"/>
                <a:gd name="T8" fmla="*/ 2 w 24"/>
                <a:gd name="T9" fmla="*/ 0 h 4"/>
                <a:gd name="T10" fmla="*/ 0 w 24"/>
                <a:gd name="T11" fmla="*/ 2 h 4"/>
                <a:gd name="T12" fmla="*/ 2 w 24"/>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 y="4"/>
                  </a:moveTo>
                  <a:cubicBezTo>
                    <a:pt x="22" y="4"/>
                    <a:pt x="22" y="4"/>
                    <a:pt x="22" y="4"/>
                  </a:cubicBezTo>
                  <a:cubicBezTo>
                    <a:pt x="23" y="4"/>
                    <a:pt x="24" y="3"/>
                    <a:pt x="24" y="2"/>
                  </a:cubicBezTo>
                  <a:cubicBezTo>
                    <a:pt x="24" y="1"/>
                    <a:pt x="23" y="0"/>
                    <a:pt x="22" y="0"/>
                  </a:cubicBezTo>
                  <a:cubicBezTo>
                    <a:pt x="2" y="0"/>
                    <a:pt x="2" y="0"/>
                    <a:pt x="2" y="0"/>
                  </a:cubicBezTo>
                  <a:cubicBezTo>
                    <a:pt x="1" y="0"/>
                    <a:pt x="0" y="1"/>
                    <a:pt x="0" y="2"/>
                  </a:cubicBezTo>
                  <a:cubicBezTo>
                    <a:pt x="0" y="3"/>
                    <a:pt x="1" y="4"/>
                    <a:pt x="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9" name="Freeform 80"/>
            <p:cNvSpPr>
              <a:spLocks/>
            </p:cNvSpPr>
            <p:nvPr/>
          </p:nvSpPr>
          <p:spPr bwMode="auto">
            <a:xfrm>
              <a:off x="3200400" y="2208213"/>
              <a:ext cx="90487" cy="14288"/>
            </a:xfrm>
            <a:custGeom>
              <a:avLst/>
              <a:gdLst>
                <a:gd name="T0" fmla="*/ 2 w 24"/>
                <a:gd name="T1" fmla="*/ 4 h 4"/>
                <a:gd name="T2" fmla="*/ 22 w 24"/>
                <a:gd name="T3" fmla="*/ 4 h 4"/>
                <a:gd name="T4" fmla="*/ 24 w 24"/>
                <a:gd name="T5" fmla="*/ 2 h 4"/>
                <a:gd name="T6" fmla="*/ 22 w 24"/>
                <a:gd name="T7" fmla="*/ 0 h 4"/>
                <a:gd name="T8" fmla="*/ 2 w 24"/>
                <a:gd name="T9" fmla="*/ 0 h 4"/>
                <a:gd name="T10" fmla="*/ 0 w 24"/>
                <a:gd name="T11" fmla="*/ 2 h 4"/>
                <a:gd name="T12" fmla="*/ 2 w 24"/>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 y="4"/>
                  </a:moveTo>
                  <a:cubicBezTo>
                    <a:pt x="22" y="4"/>
                    <a:pt x="22" y="4"/>
                    <a:pt x="22" y="4"/>
                  </a:cubicBezTo>
                  <a:cubicBezTo>
                    <a:pt x="23" y="4"/>
                    <a:pt x="24" y="3"/>
                    <a:pt x="24" y="2"/>
                  </a:cubicBezTo>
                  <a:cubicBezTo>
                    <a:pt x="24" y="1"/>
                    <a:pt x="23" y="0"/>
                    <a:pt x="22" y="0"/>
                  </a:cubicBezTo>
                  <a:cubicBezTo>
                    <a:pt x="2" y="0"/>
                    <a:pt x="2" y="0"/>
                    <a:pt x="2" y="0"/>
                  </a:cubicBezTo>
                  <a:cubicBezTo>
                    <a:pt x="1" y="0"/>
                    <a:pt x="0" y="1"/>
                    <a:pt x="0" y="2"/>
                  </a:cubicBezTo>
                  <a:cubicBezTo>
                    <a:pt x="0" y="3"/>
                    <a:pt x="1" y="4"/>
                    <a:pt x="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0" name="Freeform 81"/>
            <p:cNvSpPr>
              <a:spLocks/>
            </p:cNvSpPr>
            <p:nvPr/>
          </p:nvSpPr>
          <p:spPr bwMode="auto">
            <a:xfrm>
              <a:off x="3200400" y="2252663"/>
              <a:ext cx="196850" cy="15875"/>
            </a:xfrm>
            <a:custGeom>
              <a:avLst/>
              <a:gdLst>
                <a:gd name="T0" fmla="*/ 0 w 52"/>
                <a:gd name="T1" fmla="*/ 2 h 4"/>
                <a:gd name="T2" fmla="*/ 2 w 52"/>
                <a:gd name="T3" fmla="*/ 4 h 4"/>
                <a:gd name="T4" fmla="*/ 50 w 52"/>
                <a:gd name="T5" fmla="*/ 4 h 4"/>
                <a:gd name="T6" fmla="*/ 52 w 52"/>
                <a:gd name="T7" fmla="*/ 2 h 4"/>
                <a:gd name="T8" fmla="*/ 50 w 52"/>
                <a:gd name="T9" fmla="*/ 0 h 4"/>
                <a:gd name="T10" fmla="*/ 2 w 52"/>
                <a:gd name="T11" fmla="*/ 0 h 4"/>
                <a:gd name="T12" fmla="*/ 0 w 52"/>
                <a:gd name="T13" fmla="*/ 2 h 4"/>
              </a:gdLst>
              <a:ahLst/>
              <a:cxnLst>
                <a:cxn ang="0">
                  <a:pos x="T0" y="T1"/>
                </a:cxn>
                <a:cxn ang="0">
                  <a:pos x="T2" y="T3"/>
                </a:cxn>
                <a:cxn ang="0">
                  <a:pos x="T4" y="T5"/>
                </a:cxn>
                <a:cxn ang="0">
                  <a:pos x="T6" y="T7"/>
                </a:cxn>
                <a:cxn ang="0">
                  <a:pos x="T8" y="T9"/>
                </a:cxn>
                <a:cxn ang="0">
                  <a:pos x="T10" y="T11"/>
                </a:cxn>
                <a:cxn ang="0">
                  <a:pos x="T12" y="T13"/>
                </a:cxn>
              </a:cxnLst>
              <a:rect l="0" t="0" r="r" b="b"/>
              <a:pathLst>
                <a:path w="52" h="4">
                  <a:moveTo>
                    <a:pt x="0" y="2"/>
                  </a:moveTo>
                  <a:cubicBezTo>
                    <a:pt x="0" y="3"/>
                    <a:pt x="1" y="4"/>
                    <a:pt x="2" y="4"/>
                  </a:cubicBezTo>
                  <a:cubicBezTo>
                    <a:pt x="50" y="4"/>
                    <a:pt x="50" y="4"/>
                    <a:pt x="50" y="4"/>
                  </a:cubicBezTo>
                  <a:cubicBezTo>
                    <a:pt x="51" y="4"/>
                    <a:pt x="52" y="3"/>
                    <a:pt x="52" y="2"/>
                  </a:cubicBezTo>
                  <a:cubicBezTo>
                    <a:pt x="52" y="1"/>
                    <a:pt x="51" y="0"/>
                    <a:pt x="50" y="0"/>
                  </a:cubicBezTo>
                  <a:cubicBezTo>
                    <a:pt x="2" y="0"/>
                    <a:pt x="2" y="0"/>
                    <a:pt x="2" y="0"/>
                  </a:cubicBezTo>
                  <a:cubicBezTo>
                    <a:pt x="1" y="0"/>
                    <a:pt x="0"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1" name="Freeform 82"/>
            <p:cNvSpPr>
              <a:spLocks/>
            </p:cNvSpPr>
            <p:nvPr/>
          </p:nvSpPr>
          <p:spPr bwMode="auto">
            <a:xfrm>
              <a:off x="3035300" y="2343151"/>
              <a:ext cx="361950" cy="15875"/>
            </a:xfrm>
            <a:custGeom>
              <a:avLst/>
              <a:gdLst>
                <a:gd name="T0" fmla="*/ 94 w 96"/>
                <a:gd name="T1" fmla="*/ 0 h 4"/>
                <a:gd name="T2" fmla="*/ 2 w 96"/>
                <a:gd name="T3" fmla="*/ 0 h 4"/>
                <a:gd name="T4" fmla="*/ 0 w 96"/>
                <a:gd name="T5" fmla="*/ 2 h 4"/>
                <a:gd name="T6" fmla="*/ 2 w 96"/>
                <a:gd name="T7" fmla="*/ 4 h 4"/>
                <a:gd name="T8" fmla="*/ 94 w 96"/>
                <a:gd name="T9" fmla="*/ 4 h 4"/>
                <a:gd name="T10" fmla="*/ 96 w 96"/>
                <a:gd name="T11" fmla="*/ 2 h 4"/>
                <a:gd name="T12" fmla="*/ 94 w 96"/>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96" h="4">
                  <a:moveTo>
                    <a:pt x="94" y="0"/>
                  </a:moveTo>
                  <a:cubicBezTo>
                    <a:pt x="2" y="0"/>
                    <a:pt x="2" y="0"/>
                    <a:pt x="2" y="0"/>
                  </a:cubicBezTo>
                  <a:cubicBezTo>
                    <a:pt x="1" y="0"/>
                    <a:pt x="0" y="1"/>
                    <a:pt x="0" y="2"/>
                  </a:cubicBezTo>
                  <a:cubicBezTo>
                    <a:pt x="0" y="3"/>
                    <a:pt x="1" y="4"/>
                    <a:pt x="2" y="4"/>
                  </a:cubicBezTo>
                  <a:cubicBezTo>
                    <a:pt x="94" y="4"/>
                    <a:pt x="94" y="4"/>
                    <a:pt x="94" y="4"/>
                  </a:cubicBezTo>
                  <a:cubicBezTo>
                    <a:pt x="95" y="4"/>
                    <a:pt x="96" y="3"/>
                    <a:pt x="96" y="2"/>
                  </a:cubicBezTo>
                  <a:cubicBezTo>
                    <a:pt x="96" y="1"/>
                    <a:pt x="95" y="0"/>
                    <a:pt x="9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2" name="Freeform 83"/>
            <p:cNvSpPr>
              <a:spLocks/>
            </p:cNvSpPr>
            <p:nvPr/>
          </p:nvSpPr>
          <p:spPr bwMode="auto">
            <a:xfrm>
              <a:off x="3035300" y="2389188"/>
              <a:ext cx="361950" cy="14288"/>
            </a:xfrm>
            <a:custGeom>
              <a:avLst/>
              <a:gdLst>
                <a:gd name="T0" fmla="*/ 94 w 96"/>
                <a:gd name="T1" fmla="*/ 0 h 4"/>
                <a:gd name="T2" fmla="*/ 2 w 96"/>
                <a:gd name="T3" fmla="*/ 0 h 4"/>
                <a:gd name="T4" fmla="*/ 0 w 96"/>
                <a:gd name="T5" fmla="*/ 2 h 4"/>
                <a:gd name="T6" fmla="*/ 2 w 96"/>
                <a:gd name="T7" fmla="*/ 4 h 4"/>
                <a:gd name="T8" fmla="*/ 94 w 96"/>
                <a:gd name="T9" fmla="*/ 4 h 4"/>
                <a:gd name="T10" fmla="*/ 96 w 96"/>
                <a:gd name="T11" fmla="*/ 2 h 4"/>
                <a:gd name="T12" fmla="*/ 94 w 96"/>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96" h="4">
                  <a:moveTo>
                    <a:pt x="94" y="0"/>
                  </a:moveTo>
                  <a:cubicBezTo>
                    <a:pt x="2" y="0"/>
                    <a:pt x="2" y="0"/>
                    <a:pt x="2" y="0"/>
                  </a:cubicBezTo>
                  <a:cubicBezTo>
                    <a:pt x="1" y="0"/>
                    <a:pt x="0" y="1"/>
                    <a:pt x="0" y="2"/>
                  </a:cubicBezTo>
                  <a:cubicBezTo>
                    <a:pt x="0" y="3"/>
                    <a:pt x="1" y="4"/>
                    <a:pt x="2" y="4"/>
                  </a:cubicBezTo>
                  <a:cubicBezTo>
                    <a:pt x="94" y="4"/>
                    <a:pt x="94" y="4"/>
                    <a:pt x="94" y="4"/>
                  </a:cubicBezTo>
                  <a:cubicBezTo>
                    <a:pt x="95" y="4"/>
                    <a:pt x="96" y="3"/>
                    <a:pt x="96" y="2"/>
                  </a:cubicBezTo>
                  <a:cubicBezTo>
                    <a:pt x="96" y="1"/>
                    <a:pt x="95" y="0"/>
                    <a:pt x="9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3" name="Freeform 84"/>
            <p:cNvSpPr>
              <a:spLocks/>
            </p:cNvSpPr>
            <p:nvPr/>
          </p:nvSpPr>
          <p:spPr bwMode="auto">
            <a:xfrm>
              <a:off x="3035300" y="2433638"/>
              <a:ext cx="361950" cy="14288"/>
            </a:xfrm>
            <a:custGeom>
              <a:avLst/>
              <a:gdLst>
                <a:gd name="T0" fmla="*/ 94 w 96"/>
                <a:gd name="T1" fmla="*/ 0 h 4"/>
                <a:gd name="T2" fmla="*/ 2 w 96"/>
                <a:gd name="T3" fmla="*/ 0 h 4"/>
                <a:gd name="T4" fmla="*/ 0 w 96"/>
                <a:gd name="T5" fmla="*/ 2 h 4"/>
                <a:gd name="T6" fmla="*/ 2 w 96"/>
                <a:gd name="T7" fmla="*/ 4 h 4"/>
                <a:gd name="T8" fmla="*/ 94 w 96"/>
                <a:gd name="T9" fmla="*/ 4 h 4"/>
                <a:gd name="T10" fmla="*/ 96 w 96"/>
                <a:gd name="T11" fmla="*/ 2 h 4"/>
                <a:gd name="T12" fmla="*/ 94 w 96"/>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96" h="4">
                  <a:moveTo>
                    <a:pt x="94" y="0"/>
                  </a:moveTo>
                  <a:cubicBezTo>
                    <a:pt x="2" y="0"/>
                    <a:pt x="2" y="0"/>
                    <a:pt x="2" y="0"/>
                  </a:cubicBezTo>
                  <a:cubicBezTo>
                    <a:pt x="1" y="0"/>
                    <a:pt x="0" y="1"/>
                    <a:pt x="0" y="2"/>
                  </a:cubicBezTo>
                  <a:cubicBezTo>
                    <a:pt x="0" y="3"/>
                    <a:pt x="1" y="4"/>
                    <a:pt x="2" y="4"/>
                  </a:cubicBezTo>
                  <a:cubicBezTo>
                    <a:pt x="94" y="4"/>
                    <a:pt x="94" y="4"/>
                    <a:pt x="94" y="4"/>
                  </a:cubicBezTo>
                  <a:cubicBezTo>
                    <a:pt x="95" y="4"/>
                    <a:pt x="96" y="3"/>
                    <a:pt x="96" y="2"/>
                  </a:cubicBezTo>
                  <a:cubicBezTo>
                    <a:pt x="96" y="1"/>
                    <a:pt x="95" y="0"/>
                    <a:pt x="9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4" name="Freeform 85"/>
            <p:cNvSpPr>
              <a:spLocks/>
            </p:cNvSpPr>
            <p:nvPr/>
          </p:nvSpPr>
          <p:spPr bwMode="auto">
            <a:xfrm>
              <a:off x="3035300" y="2298701"/>
              <a:ext cx="361950" cy="14288"/>
            </a:xfrm>
            <a:custGeom>
              <a:avLst/>
              <a:gdLst>
                <a:gd name="T0" fmla="*/ 94 w 96"/>
                <a:gd name="T1" fmla="*/ 0 h 4"/>
                <a:gd name="T2" fmla="*/ 2 w 96"/>
                <a:gd name="T3" fmla="*/ 0 h 4"/>
                <a:gd name="T4" fmla="*/ 0 w 96"/>
                <a:gd name="T5" fmla="*/ 2 h 4"/>
                <a:gd name="T6" fmla="*/ 2 w 96"/>
                <a:gd name="T7" fmla="*/ 4 h 4"/>
                <a:gd name="T8" fmla="*/ 94 w 96"/>
                <a:gd name="T9" fmla="*/ 4 h 4"/>
                <a:gd name="T10" fmla="*/ 96 w 96"/>
                <a:gd name="T11" fmla="*/ 2 h 4"/>
                <a:gd name="T12" fmla="*/ 94 w 96"/>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96" h="4">
                  <a:moveTo>
                    <a:pt x="94" y="0"/>
                  </a:moveTo>
                  <a:cubicBezTo>
                    <a:pt x="2" y="0"/>
                    <a:pt x="2" y="0"/>
                    <a:pt x="2" y="0"/>
                  </a:cubicBezTo>
                  <a:cubicBezTo>
                    <a:pt x="1" y="0"/>
                    <a:pt x="0" y="1"/>
                    <a:pt x="0" y="2"/>
                  </a:cubicBezTo>
                  <a:cubicBezTo>
                    <a:pt x="0" y="3"/>
                    <a:pt x="1" y="4"/>
                    <a:pt x="2" y="4"/>
                  </a:cubicBezTo>
                  <a:cubicBezTo>
                    <a:pt x="94" y="4"/>
                    <a:pt x="94" y="4"/>
                    <a:pt x="94" y="4"/>
                  </a:cubicBezTo>
                  <a:cubicBezTo>
                    <a:pt x="95" y="4"/>
                    <a:pt x="96" y="3"/>
                    <a:pt x="96" y="2"/>
                  </a:cubicBezTo>
                  <a:cubicBezTo>
                    <a:pt x="96" y="1"/>
                    <a:pt x="95" y="0"/>
                    <a:pt x="9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5" name="Freeform 86"/>
            <p:cNvSpPr>
              <a:spLocks noEditPoints="1"/>
            </p:cNvSpPr>
            <p:nvPr/>
          </p:nvSpPr>
          <p:spPr bwMode="auto">
            <a:xfrm>
              <a:off x="3035300" y="2147888"/>
              <a:ext cx="134937" cy="120650"/>
            </a:xfrm>
            <a:custGeom>
              <a:avLst/>
              <a:gdLst>
                <a:gd name="T0" fmla="*/ 4 w 36"/>
                <a:gd name="T1" fmla="*/ 32 h 32"/>
                <a:gd name="T2" fmla="*/ 32 w 36"/>
                <a:gd name="T3" fmla="*/ 32 h 32"/>
                <a:gd name="T4" fmla="*/ 36 w 36"/>
                <a:gd name="T5" fmla="*/ 28 h 32"/>
                <a:gd name="T6" fmla="*/ 36 w 36"/>
                <a:gd name="T7" fmla="*/ 4 h 32"/>
                <a:gd name="T8" fmla="*/ 32 w 36"/>
                <a:gd name="T9" fmla="*/ 0 h 32"/>
                <a:gd name="T10" fmla="*/ 4 w 36"/>
                <a:gd name="T11" fmla="*/ 0 h 32"/>
                <a:gd name="T12" fmla="*/ 0 w 36"/>
                <a:gd name="T13" fmla="*/ 4 h 32"/>
                <a:gd name="T14" fmla="*/ 0 w 36"/>
                <a:gd name="T15" fmla="*/ 28 h 32"/>
                <a:gd name="T16" fmla="*/ 4 w 36"/>
                <a:gd name="T17" fmla="*/ 32 h 32"/>
                <a:gd name="T18" fmla="*/ 8 w 36"/>
                <a:gd name="T19" fmla="*/ 8 h 32"/>
                <a:gd name="T20" fmla="*/ 28 w 36"/>
                <a:gd name="T21" fmla="*/ 8 h 32"/>
                <a:gd name="T22" fmla="*/ 28 w 36"/>
                <a:gd name="T23" fmla="*/ 24 h 32"/>
                <a:gd name="T24" fmla="*/ 8 w 36"/>
                <a:gd name="T25" fmla="*/ 24 h 32"/>
                <a:gd name="T26" fmla="*/ 8 w 36"/>
                <a:gd name="T27" fmla="*/ 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 h="32">
                  <a:moveTo>
                    <a:pt x="4" y="32"/>
                  </a:moveTo>
                  <a:cubicBezTo>
                    <a:pt x="32" y="32"/>
                    <a:pt x="32" y="32"/>
                    <a:pt x="32" y="32"/>
                  </a:cubicBezTo>
                  <a:cubicBezTo>
                    <a:pt x="34" y="32"/>
                    <a:pt x="36" y="30"/>
                    <a:pt x="36" y="28"/>
                  </a:cubicBezTo>
                  <a:cubicBezTo>
                    <a:pt x="36" y="4"/>
                    <a:pt x="36" y="4"/>
                    <a:pt x="36" y="4"/>
                  </a:cubicBezTo>
                  <a:cubicBezTo>
                    <a:pt x="36" y="2"/>
                    <a:pt x="34" y="0"/>
                    <a:pt x="32" y="0"/>
                  </a:cubicBezTo>
                  <a:cubicBezTo>
                    <a:pt x="4" y="0"/>
                    <a:pt x="4" y="0"/>
                    <a:pt x="4" y="0"/>
                  </a:cubicBezTo>
                  <a:cubicBezTo>
                    <a:pt x="2" y="0"/>
                    <a:pt x="0" y="2"/>
                    <a:pt x="0" y="4"/>
                  </a:cubicBezTo>
                  <a:cubicBezTo>
                    <a:pt x="0" y="28"/>
                    <a:pt x="0" y="28"/>
                    <a:pt x="0" y="28"/>
                  </a:cubicBezTo>
                  <a:cubicBezTo>
                    <a:pt x="0" y="30"/>
                    <a:pt x="2" y="32"/>
                    <a:pt x="4" y="32"/>
                  </a:cubicBezTo>
                  <a:close/>
                  <a:moveTo>
                    <a:pt x="8" y="8"/>
                  </a:moveTo>
                  <a:cubicBezTo>
                    <a:pt x="28" y="8"/>
                    <a:pt x="28" y="8"/>
                    <a:pt x="28" y="8"/>
                  </a:cubicBezTo>
                  <a:cubicBezTo>
                    <a:pt x="28" y="24"/>
                    <a:pt x="28" y="24"/>
                    <a:pt x="28" y="24"/>
                  </a:cubicBezTo>
                  <a:cubicBezTo>
                    <a:pt x="8" y="24"/>
                    <a:pt x="8" y="24"/>
                    <a:pt x="8" y="24"/>
                  </a:cubicBezTo>
                  <a:lnTo>
                    <a:pt x="8"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sp>
        <p:nvSpPr>
          <p:cNvPr id="67" name="KSO_Shape"/>
          <p:cNvSpPr>
            <a:spLocks/>
          </p:cNvSpPr>
          <p:nvPr/>
        </p:nvSpPr>
        <p:spPr bwMode="auto">
          <a:xfrm>
            <a:off x="3278261" y="3810210"/>
            <a:ext cx="452633" cy="413655"/>
          </a:xfrm>
          <a:custGeom>
            <a:avLst/>
            <a:gdLst>
              <a:gd name="T0" fmla="*/ 1018488 w 2254250"/>
              <a:gd name="T1" fmla="*/ 1217529 h 2312988"/>
              <a:gd name="T2" fmla="*/ 951021 w 2254250"/>
              <a:gd name="T3" fmla="*/ 1495703 h 2312988"/>
              <a:gd name="T4" fmla="*/ 813587 w 2254250"/>
              <a:gd name="T5" fmla="*/ 1552468 h 2312988"/>
              <a:gd name="T6" fmla="*/ 630721 w 2254250"/>
              <a:gd name="T7" fmla="*/ 1584356 h 2312988"/>
              <a:gd name="T8" fmla="*/ 616637 w 2254250"/>
              <a:gd name="T9" fmla="*/ 1217529 h 2312988"/>
              <a:gd name="T10" fmla="*/ 360535 w 2254250"/>
              <a:gd name="T11" fmla="*/ 1187450 h 2312988"/>
              <a:gd name="T12" fmla="*/ 408440 w 2254250"/>
              <a:gd name="T13" fmla="*/ 1226575 h 2312988"/>
              <a:gd name="T14" fmla="*/ 383920 w 2254250"/>
              <a:gd name="T15" fmla="*/ 1589558 h 2312988"/>
              <a:gd name="T16" fmla="*/ 17028 w 2254250"/>
              <a:gd name="T17" fmla="*/ 1583452 h 2312988"/>
              <a:gd name="T18" fmla="*/ 1816 w 2254250"/>
              <a:gd name="T19" fmla="*/ 1223861 h 2312988"/>
              <a:gd name="T20" fmla="*/ 44272 w 2254250"/>
              <a:gd name="T21" fmla="*/ 1187676 h 2312988"/>
              <a:gd name="T22" fmla="*/ 1501412 w 2254250"/>
              <a:gd name="T23" fmla="*/ 810536 h 2312988"/>
              <a:gd name="T24" fmla="*/ 1551555 w 2254250"/>
              <a:gd name="T25" fmla="*/ 878128 h 2312988"/>
              <a:gd name="T26" fmla="*/ 2150105 w 2254250"/>
              <a:gd name="T27" fmla="*/ 1434290 h 2312988"/>
              <a:gd name="T28" fmla="*/ 2226569 w 2254250"/>
              <a:gd name="T29" fmla="*/ 1485778 h 2312988"/>
              <a:gd name="T30" fmla="*/ 2254250 w 2254250"/>
              <a:gd name="T31" fmla="*/ 2174175 h 2312988"/>
              <a:gd name="T32" fmla="*/ 2222485 w 2254250"/>
              <a:gd name="T33" fmla="*/ 2262407 h 2312988"/>
              <a:gd name="T34" fmla="*/ 2143298 w 2254250"/>
              <a:gd name="T35" fmla="*/ 2310040 h 2312988"/>
              <a:gd name="T36" fmla="*/ 1409065 w 2254250"/>
              <a:gd name="T37" fmla="*/ 2308452 h 2312988"/>
              <a:gd name="T38" fmla="*/ 867013 w 2254250"/>
              <a:gd name="T39" fmla="*/ 1785633 h 2312988"/>
              <a:gd name="T40" fmla="*/ 844550 w 2254250"/>
              <a:gd name="T41" fmla="*/ 1711463 h 2312988"/>
              <a:gd name="T42" fmla="*/ 874500 w 2254250"/>
              <a:gd name="T43" fmla="*/ 1638881 h 2312988"/>
              <a:gd name="T44" fmla="*/ 943703 w 2254250"/>
              <a:gd name="T45" fmla="*/ 1601682 h 2312988"/>
              <a:gd name="T46" fmla="*/ 1020848 w 2254250"/>
              <a:gd name="T47" fmla="*/ 1616879 h 2312988"/>
              <a:gd name="T48" fmla="*/ 1311273 w 2254250"/>
              <a:gd name="T49" fmla="*/ 872231 h 2312988"/>
              <a:gd name="T50" fmla="*/ 1364821 w 2254250"/>
              <a:gd name="T51" fmla="*/ 807134 h 2312988"/>
              <a:gd name="T52" fmla="*/ 1589493 w 2254250"/>
              <a:gd name="T53" fmla="*/ 586241 h 2312988"/>
              <a:gd name="T54" fmla="*/ 1630132 w 2254250"/>
              <a:gd name="T55" fmla="*/ 617084 h 2312988"/>
              <a:gd name="T56" fmla="*/ 1597666 w 2254250"/>
              <a:gd name="T57" fmla="*/ 756104 h 2312988"/>
              <a:gd name="T58" fmla="*/ 1508213 w 2254250"/>
              <a:gd name="T59" fmla="*/ 698274 h 2312988"/>
              <a:gd name="T60" fmla="*/ 1397419 w 2254250"/>
              <a:gd name="T61" fmla="*/ 687161 h 2312988"/>
              <a:gd name="T62" fmla="*/ 1295026 w 2254250"/>
              <a:gd name="T63" fmla="*/ 728663 h 2312988"/>
              <a:gd name="T64" fmla="*/ 1223963 w 2254250"/>
              <a:gd name="T65" fmla="*/ 811213 h 2312988"/>
              <a:gd name="T66" fmla="*/ 1244850 w 2254250"/>
              <a:gd name="T67" fmla="*/ 594859 h 2312988"/>
              <a:gd name="T68" fmla="*/ 995772 w 2254250"/>
              <a:gd name="T69" fmla="*/ 591216 h 2312988"/>
              <a:gd name="T70" fmla="*/ 1022350 w 2254250"/>
              <a:gd name="T71" fmla="*/ 631246 h 2312988"/>
              <a:gd name="T72" fmla="*/ 998725 w 2254250"/>
              <a:gd name="T73" fmla="*/ 986539 h 2312988"/>
              <a:gd name="T74" fmla="*/ 632992 w 2254250"/>
              <a:gd name="T75" fmla="*/ 984278 h 2312988"/>
              <a:gd name="T76" fmla="*/ 613229 w 2254250"/>
              <a:gd name="T77" fmla="*/ 627175 h 2312988"/>
              <a:gd name="T78" fmla="*/ 642760 w 2254250"/>
              <a:gd name="T79" fmla="*/ 589633 h 2312988"/>
              <a:gd name="T80" fmla="*/ 391866 w 2254250"/>
              <a:gd name="T81" fmla="*/ 597096 h 2312988"/>
              <a:gd name="T82" fmla="*/ 409348 w 2254250"/>
              <a:gd name="T83" fmla="*/ 949223 h 2312988"/>
              <a:gd name="T84" fmla="*/ 374611 w 2254250"/>
              <a:gd name="T85" fmla="*/ 991741 h 2312988"/>
              <a:gd name="T86" fmla="*/ 11352 w 2254250"/>
              <a:gd name="T87" fmla="*/ 975910 h 2312988"/>
              <a:gd name="T88" fmla="*/ 3632 w 2254250"/>
              <a:gd name="T89" fmla="*/ 616998 h 2312988"/>
              <a:gd name="T90" fmla="*/ 44272 w 2254250"/>
              <a:gd name="T91" fmla="*/ 586240 h 2312988"/>
              <a:gd name="T92" fmla="*/ 1627408 w 2254250"/>
              <a:gd name="T93" fmla="*/ 25796 h 2312988"/>
              <a:gd name="T94" fmla="*/ 1619235 w 2254250"/>
              <a:gd name="T95" fmla="*/ 393732 h 2312988"/>
              <a:gd name="T96" fmla="*/ 1249845 w 2254250"/>
              <a:gd name="T97" fmla="*/ 402105 h 2312988"/>
              <a:gd name="T98" fmla="*/ 1224871 w 2254250"/>
              <a:gd name="T99" fmla="*/ 39147 h 2312988"/>
              <a:gd name="T100" fmla="*/ 1273230 w 2254250"/>
              <a:gd name="T101" fmla="*/ 0 h 2312988"/>
              <a:gd name="T102" fmla="*/ 1018488 w 2254250"/>
              <a:gd name="T103" fmla="*/ 29869 h 2312988"/>
              <a:gd name="T104" fmla="*/ 1004404 w 2254250"/>
              <a:gd name="T105" fmla="*/ 396900 h 2312988"/>
              <a:gd name="T106" fmla="*/ 634355 w 2254250"/>
              <a:gd name="T107" fmla="*/ 399615 h 2312988"/>
              <a:gd name="T108" fmla="*/ 614819 w 2254250"/>
              <a:gd name="T109" fmla="*/ 34395 h 2312988"/>
              <a:gd name="T110" fmla="*/ 49267 w 2254250"/>
              <a:gd name="T111" fmla="*/ 0 h 2312988"/>
              <a:gd name="T112" fmla="*/ 407531 w 2254250"/>
              <a:gd name="T113" fmla="*/ 34395 h 2312988"/>
              <a:gd name="T114" fmla="*/ 388233 w 2254250"/>
              <a:gd name="T115" fmla="*/ 399615 h 2312988"/>
              <a:gd name="T116" fmla="*/ 20433 w 2254250"/>
              <a:gd name="T117" fmla="*/ 398710 h 2312988"/>
              <a:gd name="T118" fmla="*/ 908 w 2254250"/>
              <a:gd name="T119" fmla="*/ 40278 h 2312988"/>
              <a:gd name="T120" fmla="*/ 39277 w 2254250"/>
              <a:gd name="T121" fmla="*/ 905 h 23129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254250" h="2312988">
                <a:moveTo>
                  <a:pt x="661842" y="1187450"/>
                </a:moveTo>
                <a:lnTo>
                  <a:pt x="973283" y="1187450"/>
                </a:lnTo>
                <a:lnTo>
                  <a:pt x="978280" y="1187676"/>
                </a:lnTo>
                <a:lnTo>
                  <a:pt x="983278" y="1188581"/>
                </a:lnTo>
                <a:lnTo>
                  <a:pt x="988048" y="1189938"/>
                </a:lnTo>
                <a:lnTo>
                  <a:pt x="992364" y="1191295"/>
                </a:lnTo>
                <a:lnTo>
                  <a:pt x="996681" y="1193330"/>
                </a:lnTo>
                <a:lnTo>
                  <a:pt x="1000769" y="1196044"/>
                </a:lnTo>
                <a:lnTo>
                  <a:pt x="1004404" y="1198758"/>
                </a:lnTo>
                <a:lnTo>
                  <a:pt x="1008039" y="1201924"/>
                </a:lnTo>
                <a:lnTo>
                  <a:pt x="1011219" y="1205543"/>
                </a:lnTo>
                <a:lnTo>
                  <a:pt x="1013945" y="1209161"/>
                </a:lnTo>
                <a:lnTo>
                  <a:pt x="1016444" y="1213232"/>
                </a:lnTo>
                <a:lnTo>
                  <a:pt x="1018488" y="1217529"/>
                </a:lnTo>
                <a:lnTo>
                  <a:pt x="1020306" y="1222052"/>
                </a:lnTo>
                <a:lnTo>
                  <a:pt x="1021214" y="1226575"/>
                </a:lnTo>
                <a:lnTo>
                  <a:pt x="1022123" y="1231551"/>
                </a:lnTo>
                <a:lnTo>
                  <a:pt x="1022350" y="1236526"/>
                </a:lnTo>
                <a:lnTo>
                  <a:pt x="1022350" y="1503618"/>
                </a:lnTo>
                <a:lnTo>
                  <a:pt x="1015081" y="1501809"/>
                </a:lnTo>
                <a:lnTo>
                  <a:pt x="1007584" y="1500226"/>
                </a:lnTo>
                <a:lnTo>
                  <a:pt x="1000315" y="1498643"/>
                </a:lnTo>
                <a:lnTo>
                  <a:pt x="992819" y="1497286"/>
                </a:lnTo>
                <a:lnTo>
                  <a:pt x="985095" y="1496607"/>
                </a:lnTo>
                <a:lnTo>
                  <a:pt x="977599" y="1495929"/>
                </a:lnTo>
                <a:lnTo>
                  <a:pt x="969875" y="1495250"/>
                </a:lnTo>
                <a:lnTo>
                  <a:pt x="962152" y="1495250"/>
                </a:lnTo>
                <a:lnTo>
                  <a:pt x="951021" y="1495703"/>
                </a:lnTo>
                <a:lnTo>
                  <a:pt x="940117" y="1496381"/>
                </a:lnTo>
                <a:lnTo>
                  <a:pt x="929213" y="1497738"/>
                </a:lnTo>
                <a:lnTo>
                  <a:pt x="918764" y="1499547"/>
                </a:lnTo>
                <a:lnTo>
                  <a:pt x="908087" y="1502035"/>
                </a:lnTo>
                <a:lnTo>
                  <a:pt x="897637" y="1504749"/>
                </a:lnTo>
                <a:lnTo>
                  <a:pt x="887415" y="1508141"/>
                </a:lnTo>
                <a:lnTo>
                  <a:pt x="877420" y="1511986"/>
                </a:lnTo>
                <a:lnTo>
                  <a:pt x="867652" y="1516509"/>
                </a:lnTo>
                <a:lnTo>
                  <a:pt x="858111" y="1521032"/>
                </a:lnTo>
                <a:lnTo>
                  <a:pt x="848343" y="1526460"/>
                </a:lnTo>
                <a:lnTo>
                  <a:pt x="839483" y="1532114"/>
                </a:lnTo>
                <a:lnTo>
                  <a:pt x="830397" y="1538446"/>
                </a:lnTo>
                <a:lnTo>
                  <a:pt x="821765" y="1545231"/>
                </a:lnTo>
                <a:lnTo>
                  <a:pt x="813587" y="1552468"/>
                </a:lnTo>
                <a:lnTo>
                  <a:pt x="805636" y="1559931"/>
                </a:lnTo>
                <a:lnTo>
                  <a:pt x="801320" y="1564002"/>
                </a:lnTo>
                <a:lnTo>
                  <a:pt x="797458" y="1568299"/>
                </a:lnTo>
                <a:lnTo>
                  <a:pt x="789962" y="1577119"/>
                </a:lnTo>
                <a:lnTo>
                  <a:pt x="783147" y="1586166"/>
                </a:lnTo>
                <a:lnTo>
                  <a:pt x="776559" y="1595438"/>
                </a:lnTo>
                <a:lnTo>
                  <a:pt x="661842" y="1595438"/>
                </a:lnTo>
                <a:lnTo>
                  <a:pt x="656844" y="1595212"/>
                </a:lnTo>
                <a:lnTo>
                  <a:pt x="651847" y="1594307"/>
                </a:lnTo>
                <a:lnTo>
                  <a:pt x="647076" y="1593403"/>
                </a:lnTo>
                <a:lnTo>
                  <a:pt x="642760" y="1591593"/>
                </a:lnTo>
                <a:lnTo>
                  <a:pt x="638444" y="1589558"/>
                </a:lnTo>
                <a:lnTo>
                  <a:pt x="634355" y="1587070"/>
                </a:lnTo>
                <a:lnTo>
                  <a:pt x="630721" y="1584356"/>
                </a:lnTo>
                <a:lnTo>
                  <a:pt x="627086" y="1580964"/>
                </a:lnTo>
                <a:lnTo>
                  <a:pt x="623906" y="1577572"/>
                </a:lnTo>
                <a:lnTo>
                  <a:pt x="621180" y="1573727"/>
                </a:lnTo>
                <a:lnTo>
                  <a:pt x="618681" y="1569882"/>
                </a:lnTo>
                <a:lnTo>
                  <a:pt x="616637" y="1565585"/>
                </a:lnTo>
                <a:lnTo>
                  <a:pt x="614819" y="1560836"/>
                </a:lnTo>
                <a:lnTo>
                  <a:pt x="613683" y="1556313"/>
                </a:lnTo>
                <a:lnTo>
                  <a:pt x="613002" y="1551337"/>
                </a:lnTo>
                <a:lnTo>
                  <a:pt x="612775" y="1546588"/>
                </a:lnTo>
                <a:lnTo>
                  <a:pt x="612775" y="1236526"/>
                </a:lnTo>
                <a:lnTo>
                  <a:pt x="613002" y="1231551"/>
                </a:lnTo>
                <a:lnTo>
                  <a:pt x="613683" y="1226575"/>
                </a:lnTo>
                <a:lnTo>
                  <a:pt x="614819" y="1222052"/>
                </a:lnTo>
                <a:lnTo>
                  <a:pt x="616637" y="1217529"/>
                </a:lnTo>
                <a:lnTo>
                  <a:pt x="618681" y="1213232"/>
                </a:lnTo>
                <a:lnTo>
                  <a:pt x="621180" y="1209161"/>
                </a:lnTo>
                <a:lnTo>
                  <a:pt x="623906" y="1205543"/>
                </a:lnTo>
                <a:lnTo>
                  <a:pt x="627086" y="1201924"/>
                </a:lnTo>
                <a:lnTo>
                  <a:pt x="630721" y="1198758"/>
                </a:lnTo>
                <a:lnTo>
                  <a:pt x="634355" y="1196044"/>
                </a:lnTo>
                <a:lnTo>
                  <a:pt x="638444" y="1193330"/>
                </a:lnTo>
                <a:lnTo>
                  <a:pt x="642760" y="1191295"/>
                </a:lnTo>
                <a:lnTo>
                  <a:pt x="647076" y="1189938"/>
                </a:lnTo>
                <a:lnTo>
                  <a:pt x="651847" y="1188581"/>
                </a:lnTo>
                <a:lnTo>
                  <a:pt x="656844" y="1187676"/>
                </a:lnTo>
                <a:lnTo>
                  <a:pt x="661842" y="1187450"/>
                </a:lnTo>
                <a:close/>
                <a:moveTo>
                  <a:pt x="49267" y="1187450"/>
                </a:moveTo>
                <a:lnTo>
                  <a:pt x="360535" y="1187450"/>
                </a:lnTo>
                <a:lnTo>
                  <a:pt x="365757" y="1187676"/>
                </a:lnTo>
                <a:lnTo>
                  <a:pt x="370524" y="1188581"/>
                </a:lnTo>
                <a:lnTo>
                  <a:pt x="375292" y="1189938"/>
                </a:lnTo>
                <a:lnTo>
                  <a:pt x="379606" y="1191295"/>
                </a:lnTo>
                <a:lnTo>
                  <a:pt x="383920" y="1193330"/>
                </a:lnTo>
                <a:lnTo>
                  <a:pt x="388233" y="1196044"/>
                </a:lnTo>
                <a:lnTo>
                  <a:pt x="391866" y="1198758"/>
                </a:lnTo>
                <a:lnTo>
                  <a:pt x="395271" y="1201924"/>
                </a:lnTo>
                <a:lnTo>
                  <a:pt x="398450" y="1205543"/>
                </a:lnTo>
                <a:lnTo>
                  <a:pt x="401401" y="1209161"/>
                </a:lnTo>
                <a:lnTo>
                  <a:pt x="403672" y="1213232"/>
                </a:lnTo>
                <a:lnTo>
                  <a:pt x="405715" y="1217529"/>
                </a:lnTo>
                <a:lnTo>
                  <a:pt x="407531" y="1222052"/>
                </a:lnTo>
                <a:lnTo>
                  <a:pt x="408440" y="1226575"/>
                </a:lnTo>
                <a:lnTo>
                  <a:pt x="409348" y="1231551"/>
                </a:lnTo>
                <a:lnTo>
                  <a:pt x="409575" y="1236526"/>
                </a:lnTo>
                <a:lnTo>
                  <a:pt x="409575" y="1546588"/>
                </a:lnTo>
                <a:lnTo>
                  <a:pt x="409348" y="1551337"/>
                </a:lnTo>
                <a:lnTo>
                  <a:pt x="408440" y="1556313"/>
                </a:lnTo>
                <a:lnTo>
                  <a:pt x="407531" y="1560836"/>
                </a:lnTo>
                <a:lnTo>
                  <a:pt x="405715" y="1565585"/>
                </a:lnTo>
                <a:lnTo>
                  <a:pt x="403672" y="1569882"/>
                </a:lnTo>
                <a:lnTo>
                  <a:pt x="401401" y="1573727"/>
                </a:lnTo>
                <a:lnTo>
                  <a:pt x="398450" y="1577572"/>
                </a:lnTo>
                <a:lnTo>
                  <a:pt x="395271" y="1580964"/>
                </a:lnTo>
                <a:lnTo>
                  <a:pt x="391866" y="1584356"/>
                </a:lnTo>
                <a:lnTo>
                  <a:pt x="388233" y="1587070"/>
                </a:lnTo>
                <a:lnTo>
                  <a:pt x="383920" y="1589558"/>
                </a:lnTo>
                <a:lnTo>
                  <a:pt x="379606" y="1591593"/>
                </a:lnTo>
                <a:lnTo>
                  <a:pt x="375292" y="1593403"/>
                </a:lnTo>
                <a:lnTo>
                  <a:pt x="370524" y="1594307"/>
                </a:lnTo>
                <a:lnTo>
                  <a:pt x="365757" y="1595212"/>
                </a:lnTo>
                <a:lnTo>
                  <a:pt x="360535" y="1595438"/>
                </a:lnTo>
                <a:lnTo>
                  <a:pt x="49267" y="1595438"/>
                </a:lnTo>
                <a:lnTo>
                  <a:pt x="44272" y="1595212"/>
                </a:lnTo>
                <a:lnTo>
                  <a:pt x="39277" y="1594307"/>
                </a:lnTo>
                <a:lnTo>
                  <a:pt x="35191" y="1593403"/>
                </a:lnTo>
                <a:lnTo>
                  <a:pt x="31331" y="1592046"/>
                </a:lnTo>
                <a:lnTo>
                  <a:pt x="27471" y="1590237"/>
                </a:lnTo>
                <a:lnTo>
                  <a:pt x="23839" y="1588427"/>
                </a:lnTo>
                <a:lnTo>
                  <a:pt x="20433" y="1586166"/>
                </a:lnTo>
                <a:lnTo>
                  <a:pt x="17028" y="1583452"/>
                </a:lnTo>
                <a:lnTo>
                  <a:pt x="14303" y="1580738"/>
                </a:lnTo>
                <a:lnTo>
                  <a:pt x="11352" y="1577572"/>
                </a:lnTo>
                <a:lnTo>
                  <a:pt x="8854" y="1574179"/>
                </a:lnTo>
                <a:lnTo>
                  <a:pt x="6811" y="1570787"/>
                </a:lnTo>
                <a:lnTo>
                  <a:pt x="4768" y="1567168"/>
                </a:lnTo>
                <a:lnTo>
                  <a:pt x="3178" y="1563324"/>
                </a:lnTo>
                <a:lnTo>
                  <a:pt x="1816" y="1559479"/>
                </a:lnTo>
                <a:lnTo>
                  <a:pt x="908" y="1555182"/>
                </a:lnTo>
                <a:lnTo>
                  <a:pt x="227" y="1550885"/>
                </a:lnTo>
                <a:lnTo>
                  <a:pt x="0" y="1546588"/>
                </a:lnTo>
                <a:lnTo>
                  <a:pt x="0" y="1236526"/>
                </a:lnTo>
                <a:lnTo>
                  <a:pt x="227" y="1232003"/>
                </a:lnTo>
                <a:lnTo>
                  <a:pt x="908" y="1227932"/>
                </a:lnTo>
                <a:lnTo>
                  <a:pt x="1816" y="1223861"/>
                </a:lnTo>
                <a:lnTo>
                  <a:pt x="3178" y="1219564"/>
                </a:lnTo>
                <a:lnTo>
                  <a:pt x="4768" y="1215720"/>
                </a:lnTo>
                <a:lnTo>
                  <a:pt x="6811" y="1212101"/>
                </a:lnTo>
                <a:lnTo>
                  <a:pt x="8854" y="1208709"/>
                </a:lnTo>
                <a:lnTo>
                  <a:pt x="11352" y="1205543"/>
                </a:lnTo>
                <a:lnTo>
                  <a:pt x="14303" y="1202377"/>
                </a:lnTo>
                <a:lnTo>
                  <a:pt x="17028" y="1199663"/>
                </a:lnTo>
                <a:lnTo>
                  <a:pt x="20433" y="1196949"/>
                </a:lnTo>
                <a:lnTo>
                  <a:pt x="23839" y="1194687"/>
                </a:lnTo>
                <a:lnTo>
                  <a:pt x="27471" y="1192652"/>
                </a:lnTo>
                <a:lnTo>
                  <a:pt x="31331" y="1191069"/>
                </a:lnTo>
                <a:lnTo>
                  <a:pt x="35191" y="1189486"/>
                </a:lnTo>
                <a:lnTo>
                  <a:pt x="39277" y="1188581"/>
                </a:lnTo>
                <a:lnTo>
                  <a:pt x="44272" y="1187676"/>
                </a:lnTo>
                <a:lnTo>
                  <a:pt x="49267" y="1187450"/>
                </a:lnTo>
                <a:close/>
                <a:moveTo>
                  <a:pt x="1430620" y="788988"/>
                </a:moveTo>
                <a:lnTo>
                  <a:pt x="1436973" y="789215"/>
                </a:lnTo>
                <a:lnTo>
                  <a:pt x="1443553" y="789669"/>
                </a:lnTo>
                <a:lnTo>
                  <a:pt x="1449906" y="790349"/>
                </a:lnTo>
                <a:lnTo>
                  <a:pt x="1456033" y="791483"/>
                </a:lnTo>
                <a:lnTo>
                  <a:pt x="1462386" y="793071"/>
                </a:lnTo>
                <a:lnTo>
                  <a:pt x="1468285" y="794659"/>
                </a:lnTo>
                <a:lnTo>
                  <a:pt x="1474184" y="796700"/>
                </a:lnTo>
                <a:lnTo>
                  <a:pt x="1479857" y="798968"/>
                </a:lnTo>
                <a:lnTo>
                  <a:pt x="1485529" y="801463"/>
                </a:lnTo>
                <a:lnTo>
                  <a:pt x="1490975" y="804185"/>
                </a:lnTo>
                <a:lnTo>
                  <a:pt x="1496420" y="807134"/>
                </a:lnTo>
                <a:lnTo>
                  <a:pt x="1501412" y="810536"/>
                </a:lnTo>
                <a:lnTo>
                  <a:pt x="1506403" y="814165"/>
                </a:lnTo>
                <a:lnTo>
                  <a:pt x="1511168" y="817794"/>
                </a:lnTo>
                <a:lnTo>
                  <a:pt x="1515706" y="821877"/>
                </a:lnTo>
                <a:lnTo>
                  <a:pt x="1520017" y="825960"/>
                </a:lnTo>
                <a:lnTo>
                  <a:pt x="1524555" y="830496"/>
                </a:lnTo>
                <a:lnTo>
                  <a:pt x="1528412" y="835032"/>
                </a:lnTo>
                <a:lnTo>
                  <a:pt x="1532269" y="840023"/>
                </a:lnTo>
                <a:lnTo>
                  <a:pt x="1535673" y="844786"/>
                </a:lnTo>
                <a:lnTo>
                  <a:pt x="1538849" y="850003"/>
                </a:lnTo>
                <a:lnTo>
                  <a:pt x="1542026" y="855219"/>
                </a:lnTo>
                <a:lnTo>
                  <a:pt x="1544976" y="860890"/>
                </a:lnTo>
                <a:lnTo>
                  <a:pt x="1547471" y="866334"/>
                </a:lnTo>
                <a:lnTo>
                  <a:pt x="1549740" y="872231"/>
                </a:lnTo>
                <a:lnTo>
                  <a:pt x="1551555" y="878128"/>
                </a:lnTo>
                <a:lnTo>
                  <a:pt x="1553371" y="884025"/>
                </a:lnTo>
                <a:lnTo>
                  <a:pt x="1554732" y="890150"/>
                </a:lnTo>
                <a:lnTo>
                  <a:pt x="1555867" y="896501"/>
                </a:lnTo>
                <a:lnTo>
                  <a:pt x="1556774" y="902625"/>
                </a:lnTo>
                <a:lnTo>
                  <a:pt x="1557228" y="908976"/>
                </a:lnTo>
                <a:lnTo>
                  <a:pt x="1557455" y="915780"/>
                </a:lnTo>
                <a:lnTo>
                  <a:pt x="1557455" y="1366471"/>
                </a:lnTo>
                <a:lnTo>
                  <a:pt x="2109264" y="1429526"/>
                </a:lnTo>
                <a:lnTo>
                  <a:pt x="2115163" y="1429753"/>
                </a:lnTo>
                <a:lnTo>
                  <a:pt x="2122424" y="1429980"/>
                </a:lnTo>
                <a:lnTo>
                  <a:pt x="2129458" y="1430660"/>
                </a:lnTo>
                <a:lnTo>
                  <a:pt x="2136265" y="1431341"/>
                </a:lnTo>
                <a:lnTo>
                  <a:pt x="2143298" y="1432702"/>
                </a:lnTo>
                <a:lnTo>
                  <a:pt x="2150105" y="1434290"/>
                </a:lnTo>
                <a:lnTo>
                  <a:pt x="2156458" y="1436104"/>
                </a:lnTo>
                <a:lnTo>
                  <a:pt x="2162811" y="1438372"/>
                </a:lnTo>
                <a:lnTo>
                  <a:pt x="2169391" y="1440867"/>
                </a:lnTo>
                <a:lnTo>
                  <a:pt x="2175291" y="1443589"/>
                </a:lnTo>
                <a:lnTo>
                  <a:pt x="2181417" y="1446538"/>
                </a:lnTo>
                <a:lnTo>
                  <a:pt x="2187089" y="1449940"/>
                </a:lnTo>
                <a:lnTo>
                  <a:pt x="2192761" y="1453569"/>
                </a:lnTo>
                <a:lnTo>
                  <a:pt x="2198207" y="1457425"/>
                </a:lnTo>
                <a:lnTo>
                  <a:pt x="2203652" y="1461508"/>
                </a:lnTo>
                <a:lnTo>
                  <a:pt x="2208644" y="1465817"/>
                </a:lnTo>
                <a:lnTo>
                  <a:pt x="2213409" y="1470581"/>
                </a:lnTo>
                <a:lnTo>
                  <a:pt x="2218174" y="1475571"/>
                </a:lnTo>
                <a:lnTo>
                  <a:pt x="2222485" y="1480334"/>
                </a:lnTo>
                <a:lnTo>
                  <a:pt x="2226569" y="1485778"/>
                </a:lnTo>
                <a:lnTo>
                  <a:pt x="2230426" y="1491221"/>
                </a:lnTo>
                <a:lnTo>
                  <a:pt x="2234056" y="1496892"/>
                </a:lnTo>
                <a:lnTo>
                  <a:pt x="2237460" y="1502562"/>
                </a:lnTo>
                <a:lnTo>
                  <a:pt x="2240409" y="1508686"/>
                </a:lnTo>
                <a:lnTo>
                  <a:pt x="2243132" y="1514584"/>
                </a:lnTo>
                <a:lnTo>
                  <a:pt x="2245628" y="1521161"/>
                </a:lnTo>
                <a:lnTo>
                  <a:pt x="2247897" y="1527512"/>
                </a:lnTo>
                <a:lnTo>
                  <a:pt x="2249939" y="1534090"/>
                </a:lnTo>
                <a:lnTo>
                  <a:pt x="2251300" y="1540668"/>
                </a:lnTo>
                <a:lnTo>
                  <a:pt x="2252435" y="1547699"/>
                </a:lnTo>
                <a:lnTo>
                  <a:pt x="2253569" y="1554731"/>
                </a:lnTo>
                <a:lnTo>
                  <a:pt x="2254023" y="1561535"/>
                </a:lnTo>
                <a:lnTo>
                  <a:pt x="2254250" y="1568793"/>
                </a:lnTo>
                <a:lnTo>
                  <a:pt x="2254250" y="2174175"/>
                </a:lnTo>
                <a:lnTo>
                  <a:pt x="2254023" y="2181206"/>
                </a:lnTo>
                <a:lnTo>
                  <a:pt x="2253569" y="2188237"/>
                </a:lnTo>
                <a:lnTo>
                  <a:pt x="2252435" y="2195269"/>
                </a:lnTo>
                <a:lnTo>
                  <a:pt x="2251300" y="2202073"/>
                </a:lnTo>
                <a:lnTo>
                  <a:pt x="2249939" y="2208651"/>
                </a:lnTo>
                <a:lnTo>
                  <a:pt x="2247897" y="2215456"/>
                </a:lnTo>
                <a:lnTo>
                  <a:pt x="2245628" y="2221807"/>
                </a:lnTo>
                <a:lnTo>
                  <a:pt x="2243132" y="2228158"/>
                </a:lnTo>
                <a:lnTo>
                  <a:pt x="2240409" y="2234282"/>
                </a:lnTo>
                <a:lnTo>
                  <a:pt x="2237460" y="2240179"/>
                </a:lnTo>
                <a:lnTo>
                  <a:pt x="2234056" y="2246076"/>
                </a:lnTo>
                <a:lnTo>
                  <a:pt x="2230426" y="2251747"/>
                </a:lnTo>
                <a:lnTo>
                  <a:pt x="2226569" y="2257191"/>
                </a:lnTo>
                <a:lnTo>
                  <a:pt x="2222485" y="2262407"/>
                </a:lnTo>
                <a:lnTo>
                  <a:pt x="2218174" y="2267624"/>
                </a:lnTo>
                <a:lnTo>
                  <a:pt x="2213409" y="2272161"/>
                </a:lnTo>
                <a:lnTo>
                  <a:pt x="2208644" y="2276924"/>
                </a:lnTo>
                <a:lnTo>
                  <a:pt x="2203652" y="2281233"/>
                </a:lnTo>
                <a:lnTo>
                  <a:pt x="2198207" y="2285316"/>
                </a:lnTo>
                <a:lnTo>
                  <a:pt x="2192761" y="2289172"/>
                </a:lnTo>
                <a:lnTo>
                  <a:pt x="2187089" y="2292801"/>
                </a:lnTo>
                <a:lnTo>
                  <a:pt x="2181417" y="2296204"/>
                </a:lnTo>
                <a:lnTo>
                  <a:pt x="2175291" y="2299152"/>
                </a:lnTo>
                <a:lnTo>
                  <a:pt x="2169391" y="2302101"/>
                </a:lnTo>
                <a:lnTo>
                  <a:pt x="2162811" y="2304596"/>
                </a:lnTo>
                <a:lnTo>
                  <a:pt x="2156458" y="2306637"/>
                </a:lnTo>
                <a:lnTo>
                  <a:pt x="2150105" y="2308452"/>
                </a:lnTo>
                <a:lnTo>
                  <a:pt x="2143298" y="2310040"/>
                </a:lnTo>
                <a:lnTo>
                  <a:pt x="2136265" y="2311400"/>
                </a:lnTo>
                <a:lnTo>
                  <a:pt x="2129458" y="2312308"/>
                </a:lnTo>
                <a:lnTo>
                  <a:pt x="2122424" y="2312988"/>
                </a:lnTo>
                <a:lnTo>
                  <a:pt x="2115163" y="2312988"/>
                </a:lnTo>
                <a:lnTo>
                  <a:pt x="1452175" y="2312988"/>
                </a:lnTo>
                <a:lnTo>
                  <a:pt x="1448091" y="2312761"/>
                </a:lnTo>
                <a:lnTo>
                  <a:pt x="1446276" y="2312761"/>
                </a:lnTo>
                <a:lnTo>
                  <a:pt x="1444688" y="2312761"/>
                </a:lnTo>
                <a:lnTo>
                  <a:pt x="1438562" y="2312988"/>
                </a:lnTo>
                <a:lnTo>
                  <a:pt x="1432662" y="2312761"/>
                </a:lnTo>
                <a:lnTo>
                  <a:pt x="1426536" y="2311854"/>
                </a:lnTo>
                <a:lnTo>
                  <a:pt x="1420864" y="2311174"/>
                </a:lnTo>
                <a:lnTo>
                  <a:pt x="1414738" y="2310040"/>
                </a:lnTo>
                <a:lnTo>
                  <a:pt x="1409065" y="2308452"/>
                </a:lnTo>
                <a:lnTo>
                  <a:pt x="1403393" y="2306637"/>
                </a:lnTo>
                <a:lnTo>
                  <a:pt x="1397721" y="2304823"/>
                </a:lnTo>
                <a:lnTo>
                  <a:pt x="1392275" y="2302554"/>
                </a:lnTo>
                <a:lnTo>
                  <a:pt x="1387057" y="2300059"/>
                </a:lnTo>
                <a:lnTo>
                  <a:pt x="1381838" y="2297111"/>
                </a:lnTo>
                <a:lnTo>
                  <a:pt x="1376846" y="2293935"/>
                </a:lnTo>
                <a:lnTo>
                  <a:pt x="1372081" y="2290533"/>
                </a:lnTo>
                <a:lnTo>
                  <a:pt x="1367317" y="2286904"/>
                </a:lnTo>
                <a:lnTo>
                  <a:pt x="1362779" y="2283048"/>
                </a:lnTo>
                <a:lnTo>
                  <a:pt x="1358241" y="2278965"/>
                </a:lnTo>
                <a:lnTo>
                  <a:pt x="878584" y="1799469"/>
                </a:lnTo>
                <a:lnTo>
                  <a:pt x="874500" y="1794933"/>
                </a:lnTo>
                <a:lnTo>
                  <a:pt x="870643" y="1790396"/>
                </a:lnTo>
                <a:lnTo>
                  <a:pt x="867013" y="1785633"/>
                </a:lnTo>
                <a:lnTo>
                  <a:pt x="863609" y="1781097"/>
                </a:lnTo>
                <a:lnTo>
                  <a:pt x="860433" y="1776107"/>
                </a:lnTo>
                <a:lnTo>
                  <a:pt x="857710" y="1771117"/>
                </a:lnTo>
                <a:lnTo>
                  <a:pt x="855214" y="1766126"/>
                </a:lnTo>
                <a:lnTo>
                  <a:pt x="852945" y="1760683"/>
                </a:lnTo>
                <a:lnTo>
                  <a:pt x="850903" y="1755466"/>
                </a:lnTo>
                <a:lnTo>
                  <a:pt x="849088" y="1750249"/>
                </a:lnTo>
                <a:lnTo>
                  <a:pt x="847727" y="1744805"/>
                </a:lnTo>
                <a:lnTo>
                  <a:pt x="846592" y="1739362"/>
                </a:lnTo>
                <a:lnTo>
                  <a:pt x="845458" y="1733691"/>
                </a:lnTo>
                <a:lnTo>
                  <a:pt x="845004" y="1728248"/>
                </a:lnTo>
                <a:lnTo>
                  <a:pt x="844550" y="1722577"/>
                </a:lnTo>
                <a:lnTo>
                  <a:pt x="844550" y="1716907"/>
                </a:lnTo>
                <a:lnTo>
                  <a:pt x="844550" y="1711463"/>
                </a:lnTo>
                <a:lnTo>
                  <a:pt x="845004" y="1705793"/>
                </a:lnTo>
                <a:lnTo>
                  <a:pt x="845458" y="1700122"/>
                </a:lnTo>
                <a:lnTo>
                  <a:pt x="846592" y="1694678"/>
                </a:lnTo>
                <a:lnTo>
                  <a:pt x="847727" y="1689235"/>
                </a:lnTo>
                <a:lnTo>
                  <a:pt x="849088" y="1683564"/>
                </a:lnTo>
                <a:lnTo>
                  <a:pt x="850903" y="1678347"/>
                </a:lnTo>
                <a:lnTo>
                  <a:pt x="852945" y="1673131"/>
                </a:lnTo>
                <a:lnTo>
                  <a:pt x="855214" y="1667914"/>
                </a:lnTo>
                <a:lnTo>
                  <a:pt x="857710" y="1662697"/>
                </a:lnTo>
                <a:lnTo>
                  <a:pt x="860433" y="1657707"/>
                </a:lnTo>
                <a:lnTo>
                  <a:pt x="863609" y="1652717"/>
                </a:lnTo>
                <a:lnTo>
                  <a:pt x="867013" y="1647954"/>
                </a:lnTo>
                <a:lnTo>
                  <a:pt x="870643" y="1643417"/>
                </a:lnTo>
                <a:lnTo>
                  <a:pt x="874500" y="1638881"/>
                </a:lnTo>
                <a:lnTo>
                  <a:pt x="878584" y="1634571"/>
                </a:lnTo>
                <a:lnTo>
                  <a:pt x="882668" y="1630488"/>
                </a:lnTo>
                <a:lnTo>
                  <a:pt x="887206" y="1626632"/>
                </a:lnTo>
                <a:lnTo>
                  <a:pt x="891744" y="1623230"/>
                </a:lnTo>
                <a:lnTo>
                  <a:pt x="896509" y="1619828"/>
                </a:lnTo>
                <a:lnTo>
                  <a:pt x="901047" y="1616879"/>
                </a:lnTo>
                <a:lnTo>
                  <a:pt x="906039" y="1613931"/>
                </a:lnTo>
                <a:lnTo>
                  <a:pt x="911030" y="1611436"/>
                </a:lnTo>
                <a:lnTo>
                  <a:pt x="916249" y="1609167"/>
                </a:lnTo>
                <a:lnTo>
                  <a:pt x="921694" y="1607353"/>
                </a:lnTo>
                <a:lnTo>
                  <a:pt x="927140" y="1605538"/>
                </a:lnTo>
                <a:lnTo>
                  <a:pt x="932585" y="1603951"/>
                </a:lnTo>
                <a:lnTo>
                  <a:pt x="938031" y="1602590"/>
                </a:lnTo>
                <a:lnTo>
                  <a:pt x="943703" y="1601682"/>
                </a:lnTo>
                <a:lnTo>
                  <a:pt x="949376" y="1600775"/>
                </a:lnTo>
                <a:lnTo>
                  <a:pt x="955275" y="1600548"/>
                </a:lnTo>
                <a:lnTo>
                  <a:pt x="960947" y="1600321"/>
                </a:lnTo>
                <a:lnTo>
                  <a:pt x="966847" y="1600548"/>
                </a:lnTo>
                <a:lnTo>
                  <a:pt x="972519" y="1600775"/>
                </a:lnTo>
                <a:lnTo>
                  <a:pt x="978191" y="1601682"/>
                </a:lnTo>
                <a:lnTo>
                  <a:pt x="983864" y="1602590"/>
                </a:lnTo>
                <a:lnTo>
                  <a:pt x="989536" y="1603951"/>
                </a:lnTo>
                <a:lnTo>
                  <a:pt x="994982" y="1605538"/>
                </a:lnTo>
                <a:lnTo>
                  <a:pt x="1000427" y="1607353"/>
                </a:lnTo>
                <a:lnTo>
                  <a:pt x="1005646" y="1609167"/>
                </a:lnTo>
                <a:lnTo>
                  <a:pt x="1010637" y="1611436"/>
                </a:lnTo>
                <a:lnTo>
                  <a:pt x="1015856" y="1613931"/>
                </a:lnTo>
                <a:lnTo>
                  <a:pt x="1020848" y="1616879"/>
                </a:lnTo>
                <a:lnTo>
                  <a:pt x="1025612" y="1619828"/>
                </a:lnTo>
                <a:lnTo>
                  <a:pt x="1030377" y="1623230"/>
                </a:lnTo>
                <a:lnTo>
                  <a:pt x="1034688" y="1626632"/>
                </a:lnTo>
                <a:lnTo>
                  <a:pt x="1038999" y="1630488"/>
                </a:lnTo>
                <a:lnTo>
                  <a:pt x="1043537" y="1634571"/>
                </a:lnTo>
                <a:lnTo>
                  <a:pt x="1303559" y="1894506"/>
                </a:lnTo>
                <a:lnTo>
                  <a:pt x="1303559" y="915780"/>
                </a:lnTo>
                <a:lnTo>
                  <a:pt x="1303786" y="908976"/>
                </a:lnTo>
                <a:lnTo>
                  <a:pt x="1304467" y="902625"/>
                </a:lnTo>
                <a:lnTo>
                  <a:pt x="1305147" y="896501"/>
                </a:lnTo>
                <a:lnTo>
                  <a:pt x="1306282" y="890150"/>
                </a:lnTo>
                <a:lnTo>
                  <a:pt x="1307643" y="884025"/>
                </a:lnTo>
                <a:lnTo>
                  <a:pt x="1309231" y="878128"/>
                </a:lnTo>
                <a:lnTo>
                  <a:pt x="1311273" y="872231"/>
                </a:lnTo>
                <a:lnTo>
                  <a:pt x="1313769" y="866334"/>
                </a:lnTo>
                <a:lnTo>
                  <a:pt x="1316265" y="860890"/>
                </a:lnTo>
                <a:lnTo>
                  <a:pt x="1318988" y="855219"/>
                </a:lnTo>
                <a:lnTo>
                  <a:pt x="1322164" y="850003"/>
                </a:lnTo>
                <a:lnTo>
                  <a:pt x="1325341" y="844786"/>
                </a:lnTo>
                <a:lnTo>
                  <a:pt x="1328971" y="840023"/>
                </a:lnTo>
                <a:lnTo>
                  <a:pt x="1332829" y="835032"/>
                </a:lnTo>
                <a:lnTo>
                  <a:pt x="1336686" y="830496"/>
                </a:lnTo>
                <a:lnTo>
                  <a:pt x="1340770" y="825960"/>
                </a:lnTo>
                <a:lnTo>
                  <a:pt x="1345081" y="821877"/>
                </a:lnTo>
                <a:lnTo>
                  <a:pt x="1349846" y="817794"/>
                </a:lnTo>
                <a:lnTo>
                  <a:pt x="1354610" y="814165"/>
                </a:lnTo>
                <a:lnTo>
                  <a:pt x="1359602" y="810536"/>
                </a:lnTo>
                <a:lnTo>
                  <a:pt x="1364821" y="807134"/>
                </a:lnTo>
                <a:lnTo>
                  <a:pt x="1370266" y="804185"/>
                </a:lnTo>
                <a:lnTo>
                  <a:pt x="1375485" y="801463"/>
                </a:lnTo>
                <a:lnTo>
                  <a:pt x="1381384" y="798968"/>
                </a:lnTo>
                <a:lnTo>
                  <a:pt x="1387057" y="796700"/>
                </a:lnTo>
                <a:lnTo>
                  <a:pt x="1392956" y="794659"/>
                </a:lnTo>
                <a:lnTo>
                  <a:pt x="1398855" y="793071"/>
                </a:lnTo>
                <a:lnTo>
                  <a:pt x="1404981" y="791483"/>
                </a:lnTo>
                <a:lnTo>
                  <a:pt x="1411107" y="790349"/>
                </a:lnTo>
                <a:lnTo>
                  <a:pt x="1417687" y="789669"/>
                </a:lnTo>
                <a:lnTo>
                  <a:pt x="1424040" y="789215"/>
                </a:lnTo>
                <a:lnTo>
                  <a:pt x="1430620" y="788988"/>
                </a:lnTo>
                <a:close/>
                <a:moveTo>
                  <a:pt x="1273230" y="585788"/>
                </a:moveTo>
                <a:lnTo>
                  <a:pt x="1584498" y="585788"/>
                </a:lnTo>
                <a:lnTo>
                  <a:pt x="1589493" y="586241"/>
                </a:lnTo>
                <a:lnTo>
                  <a:pt x="1594488" y="586922"/>
                </a:lnTo>
                <a:lnTo>
                  <a:pt x="1599028" y="588283"/>
                </a:lnTo>
                <a:lnTo>
                  <a:pt x="1603569" y="589643"/>
                </a:lnTo>
                <a:lnTo>
                  <a:pt x="1606975" y="591231"/>
                </a:lnTo>
                <a:lnTo>
                  <a:pt x="1609926" y="593045"/>
                </a:lnTo>
                <a:lnTo>
                  <a:pt x="1612878" y="594859"/>
                </a:lnTo>
                <a:lnTo>
                  <a:pt x="1615602" y="597127"/>
                </a:lnTo>
                <a:lnTo>
                  <a:pt x="1618327" y="599622"/>
                </a:lnTo>
                <a:lnTo>
                  <a:pt x="1620824" y="601890"/>
                </a:lnTo>
                <a:lnTo>
                  <a:pt x="1623094" y="604611"/>
                </a:lnTo>
                <a:lnTo>
                  <a:pt x="1625138" y="607559"/>
                </a:lnTo>
                <a:lnTo>
                  <a:pt x="1626954" y="610734"/>
                </a:lnTo>
                <a:lnTo>
                  <a:pt x="1628543" y="613683"/>
                </a:lnTo>
                <a:lnTo>
                  <a:pt x="1630132" y="617084"/>
                </a:lnTo>
                <a:lnTo>
                  <a:pt x="1631495" y="620486"/>
                </a:lnTo>
                <a:lnTo>
                  <a:pt x="1632176" y="623888"/>
                </a:lnTo>
                <a:lnTo>
                  <a:pt x="1632857" y="627290"/>
                </a:lnTo>
                <a:lnTo>
                  <a:pt x="1633538" y="631372"/>
                </a:lnTo>
                <a:lnTo>
                  <a:pt x="1633538" y="634774"/>
                </a:lnTo>
                <a:lnTo>
                  <a:pt x="1633538" y="805090"/>
                </a:lnTo>
                <a:lnTo>
                  <a:pt x="1629678" y="798286"/>
                </a:lnTo>
                <a:lnTo>
                  <a:pt x="1625819" y="791936"/>
                </a:lnTo>
                <a:lnTo>
                  <a:pt x="1621505" y="785586"/>
                </a:lnTo>
                <a:lnTo>
                  <a:pt x="1616964" y="779236"/>
                </a:lnTo>
                <a:lnTo>
                  <a:pt x="1612651" y="773113"/>
                </a:lnTo>
                <a:lnTo>
                  <a:pt x="1607656" y="767443"/>
                </a:lnTo>
                <a:lnTo>
                  <a:pt x="1602661" y="761547"/>
                </a:lnTo>
                <a:lnTo>
                  <a:pt x="1597666" y="756104"/>
                </a:lnTo>
                <a:lnTo>
                  <a:pt x="1592217" y="750661"/>
                </a:lnTo>
                <a:lnTo>
                  <a:pt x="1586541" y="745445"/>
                </a:lnTo>
                <a:lnTo>
                  <a:pt x="1580865" y="740456"/>
                </a:lnTo>
                <a:lnTo>
                  <a:pt x="1575189" y="735466"/>
                </a:lnTo>
                <a:lnTo>
                  <a:pt x="1568832" y="730704"/>
                </a:lnTo>
                <a:lnTo>
                  <a:pt x="1562702" y="726395"/>
                </a:lnTo>
                <a:lnTo>
                  <a:pt x="1556572" y="722086"/>
                </a:lnTo>
                <a:lnTo>
                  <a:pt x="1549988" y="718231"/>
                </a:lnTo>
                <a:lnTo>
                  <a:pt x="1543404" y="714375"/>
                </a:lnTo>
                <a:lnTo>
                  <a:pt x="1536593" y="710747"/>
                </a:lnTo>
                <a:lnTo>
                  <a:pt x="1529555" y="707118"/>
                </a:lnTo>
                <a:lnTo>
                  <a:pt x="1522744" y="703943"/>
                </a:lnTo>
                <a:lnTo>
                  <a:pt x="1515706" y="701222"/>
                </a:lnTo>
                <a:lnTo>
                  <a:pt x="1508213" y="698274"/>
                </a:lnTo>
                <a:lnTo>
                  <a:pt x="1500948" y="695779"/>
                </a:lnTo>
                <a:lnTo>
                  <a:pt x="1493456" y="693738"/>
                </a:lnTo>
                <a:lnTo>
                  <a:pt x="1485964" y="691697"/>
                </a:lnTo>
                <a:lnTo>
                  <a:pt x="1478245" y="689883"/>
                </a:lnTo>
                <a:lnTo>
                  <a:pt x="1470525" y="688295"/>
                </a:lnTo>
                <a:lnTo>
                  <a:pt x="1462806" y="686934"/>
                </a:lnTo>
                <a:lnTo>
                  <a:pt x="1454860" y="686254"/>
                </a:lnTo>
                <a:lnTo>
                  <a:pt x="1446686" y="685347"/>
                </a:lnTo>
                <a:lnTo>
                  <a:pt x="1438513" y="684893"/>
                </a:lnTo>
                <a:lnTo>
                  <a:pt x="1430567" y="684893"/>
                </a:lnTo>
                <a:lnTo>
                  <a:pt x="1421939" y="684893"/>
                </a:lnTo>
                <a:lnTo>
                  <a:pt x="1413766" y="685347"/>
                </a:lnTo>
                <a:lnTo>
                  <a:pt x="1405366" y="686254"/>
                </a:lnTo>
                <a:lnTo>
                  <a:pt x="1397419" y="687161"/>
                </a:lnTo>
                <a:lnTo>
                  <a:pt x="1389246" y="688522"/>
                </a:lnTo>
                <a:lnTo>
                  <a:pt x="1381300" y="690109"/>
                </a:lnTo>
                <a:lnTo>
                  <a:pt x="1373353" y="691924"/>
                </a:lnTo>
                <a:lnTo>
                  <a:pt x="1365634" y="693965"/>
                </a:lnTo>
                <a:lnTo>
                  <a:pt x="1357915" y="696459"/>
                </a:lnTo>
                <a:lnTo>
                  <a:pt x="1350423" y="699181"/>
                </a:lnTo>
                <a:lnTo>
                  <a:pt x="1342930" y="701902"/>
                </a:lnTo>
                <a:lnTo>
                  <a:pt x="1335665" y="705077"/>
                </a:lnTo>
                <a:lnTo>
                  <a:pt x="1328400" y="708479"/>
                </a:lnTo>
                <a:lnTo>
                  <a:pt x="1321589" y="711881"/>
                </a:lnTo>
                <a:lnTo>
                  <a:pt x="1314551" y="715963"/>
                </a:lnTo>
                <a:lnTo>
                  <a:pt x="1307967" y="720045"/>
                </a:lnTo>
                <a:lnTo>
                  <a:pt x="1301383" y="724354"/>
                </a:lnTo>
                <a:lnTo>
                  <a:pt x="1295026" y="728663"/>
                </a:lnTo>
                <a:lnTo>
                  <a:pt x="1288442" y="733425"/>
                </a:lnTo>
                <a:lnTo>
                  <a:pt x="1282539" y="738188"/>
                </a:lnTo>
                <a:lnTo>
                  <a:pt x="1276636" y="743404"/>
                </a:lnTo>
                <a:lnTo>
                  <a:pt x="1270960" y="748847"/>
                </a:lnTo>
                <a:lnTo>
                  <a:pt x="1265284" y="754290"/>
                </a:lnTo>
                <a:lnTo>
                  <a:pt x="1259835" y="759959"/>
                </a:lnTo>
                <a:lnTo>
                  <a:pt x="1254613" y="765856"/>
                </a:lnTo>
                <a:lnTo>
                  <a:pt x="1249845" y="771752"/>
                </a:lnTo>
                <a:lnTo>
                  <a:pt x="1244850" y="778102"/>
                </a:lnTo>
                <a:lnTo>
                  <a:pt x="1240310" y="784452"/>
                </a:lnTo>
                <a:lnTo>
                  <a:pt x="1235769" y="790802"/>
                </a:lnTo>
                <a:lnTo>
                  <a:pt x="1231682" y="797606"/>
                </a:lnTo>
                <a:lnTo>
                  <a:pt x="1227823" y="804410"/>
                </a:lnTo>
                <a:lnTo>
                  <a:pt x="1223963" y="811213"/>
                </a:lnTo>
                <a:lnTo>
                  <a:pt x="1223963" y="634774"/>
                </a:lnTo>
                <a:lnTo>
                  <a:pt x="1224190" y="631372"/>
                </a:lnTo>
                <a:lnTo>
                  <a:pt x="1224644" y="627290"/>
                </a:lnTo>
                <a:lnTo>
                  <a:pt x="1225325" y="623888"/>
                </a:lnTo>
                <a:lnTo>
                  <a:pt x="1226233" y="620486"/>
                </a:lnTo>
                <a:lnTo>
                  <a:pt x="1227596" y="617084"/>
                </a:lnTo>
                <a:lnTo>
                  <a:pt x="1228731" y="613683"/>
                </a:lnTo>
                <a:lnTo>
                  <a:pt x="1230547" y="610734"/>
                </a:lnTo>
                <a:lnTo>
                  <a:pt x="1232363" y="607559"/>
                </a:lnTo>
                <a:lnTo>
                  <a:pt x="1234634" y="604611"/>
                </a:lnTo>
                <a:lnTo>
                  <a:pt x="1236904" y="601890"/>
                </a:lnTo>
                <a:lnTo>
                  <a:pt x="1239402" y="599622"/>
                </a:lnTo>
                <a:lnTo>
                  <a:pt x="1241899" y="597127"/>
                </a:lnTo>
                <a:lnTo>
                  <a:pt x="1244850" y="594859"/>
                </a:lnTo>
                <a:lnTo>
                  <a:pt x="1247802" y="593045"/>
                </a:lnTo>
                <a:lnTo>
                  <a:pt x="1250753" y="591231"/>
                </a:lnTo>
                <a:lnTo>
                  <a:pt x="1254159" y="589643"/>
                </a:lnTo>
                <a:lnTo>
                  <a:pt x="1258473" y="588283"/>
                </a:lnTo>
                <a:lnTo>
                  <a:pt x="1263240" y="586922"/>
                </a:lnTo>
                <a:lnTo>
                  <a:pt x="1268008" y="586241"/>
                </a:lnTo>
                <a:lnTo>
                  <a:pt x="1273230" y="585788"/>
                </a:lnTo>
                <a:close/>
                <a:moveTo>
                  <a:pt x="661842" y="585788"/>
                </a:moveTo>
                <a:lnTo>
                  <a:pt x="973283" y="585788"/>
                </a:lnTo>
                <a:lnTo>
                  <a:pt x="978280" y="586240"/>
                </a:lnTo>
                <a:lnTo>
                  <a:pt x="983051" y="586919"/>
                </a:lnTo>
                <a:lnTo>
                  <a:pt x="988048" y="588276"/>
                </a:lnTo>
                <a:lnTo>
                  <a:pt x="992364" y="589633"/>
                </a:lnTo>
                <a:lnTo>
                  <a:pt x="995772" y="591216"/>
                </a:lnTo>
                <a:lnTo>
                  <a:pt x="998725" y="593025"/>
                </a:lnTo>
                <a:lnTo>
                  <a:pt x="1001678" y="594834"/>
                </a:lnTo>
                <a:lnTo>
                  <a:pt x="1004404" y="597096"/>
                </a:lnTo>
                <a:lnTo>
                  <a:pt x="1007130" y="599583"/>
                </a:lnTo>
                <a:lnTo>
                  <a:pt x="1009629" y="601845"/>
                </a:lnTo>
                <a:lnTo>
                  <a:pt x="1011901" y="604559"/>
                </a:lnTo>
                <a:lnTo>
                  <a:pt x="1013945" y="607499"/>
                </a:lnTo>
                <a:lnTo>
                  <a:pt x="1015762" y="610665"/>
                </a:lnTo>
                <a:lnTo>
                  <a:pt x="1017580" y="613605"/>
                </a:lnTo>
                <a:lnTo>
                  <a:pt x="1018943" y="616998"/>
                </a:lnTo>
                <a:lnTo>
                  <a:pt x="1020306" y="620390"/>
                </a:lnTo>
                <a:lnTo>
                  <a:pt x="1020987" y="623782"/>
                </a:lnTo>
                <a:lnTo>
                  <a:pt x="1021896" y="627175"/>
                </a:lnTo>
                <a:lnTo>
                  <a:pt x="1022350" y="631246"/>
                </a:lnTo>
                <a:lnTo>
                  <a:pt x="1022350" y="634638"/>
                </a:lnTo>
                <a:lnTo>
                  <a:pt x="1022350" y="944926"/>
                </a:lnTo>
                <a:lnTo>
                  <a:pt x="1022350" y="949223"/>
                </a:lnTo>
                <a:lnTo>
                  <a:pt x="1021441" y="953294"/>
                </a:lnTo>
                <a:lnTo>
                  <a:pt x="1020760" y="957817"/>
                </a:lnTo>
                <a:lnTo>
                  <a:pt x="1019397" y="961662"/>
                </a:lnTo>
                <a:lnTo>
                  <a:pt x="1017807" y="965506"/>
                </a:lnTo>
                <a:lnTo>
                  <a:pt x="1015762" y="969125"/>
                </a:lnTo>
                <a:lnTo>
                  <a:pt x="1013718" y="972743"/>
                </a:lnTo>
                <a:lnTo>
                  <a:pt x="1011219" y="975910"/>
                </a:lnTo>
                <a:lnTo>
                  <a:pt x="1008266" y="979076"/>
                </a:lnTo>
                <a:lnTo>
                  <a:pt x="1005540" y="981564"/>
                </a:lnTo>
                <a:lnTo>
                  <a:pt x="1002133" y="984278"/>
                </a:lnTo>
                <a:lnTo>
                  <a:pt x="998725" y="986539"/>
                </a:lnTo>
                <a:lnTo>
                  <a:pt x="995090" y="988575"/>
                </a:lnTo>
                <a:lnTo>
                  <a:pt x="991229" y="990384"/>
                </a:lnTo>
                <a:lnTo>
                  <a:pt x="987367" y="991741"/>
                </a:lnTo>
                <a:lnTo>
                  <a:pt x="983278" y="992645"/>
                </a:lnTo>
                <a:lnTo>
                  <a:pt x="978280" y="993550"/>
                </a:lnTo>
                <a:lnTo>
                  <a:pt x="973283" y="993776"/>
                </a:lnTo>
                <a:lnTo>
                  <a:pt x="661842" y="993776"/>
                </a:lnTo>
                <a:lnTo>
                  <a:pt x="656844" y="993550"/>
                </a:lnTo>
                <a:lnTo>
                  <a:pt x="652074" y="992645"/>
                </a:lnTo>
                <a:lnTo>
                  <a:pt x="647985" y="991741"/>
                </a:lnTo>
                <a:lnTo>
                  <a:pt x="643896" y="990384"/>
                </a:lnTo>
                <a:lnTo>
                  <a:pt x="640034" y="988575"/>
                </a:lnTo>
                <a:lnTo>
                  <a:pt x="636400" y="986539"/>
                </a:lnTo>
                <a:lnTo>
                  <a:pt x="632992" y="984278"/>
                </a:lnTo>
                <a:lnTo>
                  <a:pt x="629585" y="981564"/>
                </a:lnTo>
                <a:lnTo>
                  <a:pt x="626859" y="979076"/>
                </a:lnTo>
                <a:lnTo>
                  <a:pt x="623906" y="975910"/>
                </a:lnTo>
                <a:lnTo>
                  <a:pt x="621407" y="972743"/>
                </a:lnTo>
                <a:lnTo>
                  <a:pt x="619362" y="969125"/>
                </a:lnTo>
                <a:lnTo>
                  <a:pt x="617318" y="965506"/>
                </a:lnTo>
                <a:lnTo>
                  <a:pt x="615728" y="961662"/>
                </a:lnTo>
                <a:lnTo>
                  <a:pt x="614365" y="957817"/>
                </a:lnTo>
                <a:lnTo>
                  <a:pt x="613683" y="953294"/>
                </a:lnTo>
                <a:lnTo>
                  <a:pt x="612775" y="949223"/>
                </a:lnTo>
                <a:lnTo>
                  <a:pt x="612775" y="944926"/>
                </a:lnTo>
                <a:lnTo>
                  <a:pt x="612775" y="634638"/>
                </a:lnTo>
                <a:lnTo>
                  <a:pt x="612775" y="631246"/>
                </a:lnTo>
                <a:lnTo>
                  <a:pt x="613229" y="627175"/>
                </a:lnTo>
                <a:lnTo>
                  <a:pt x="613911" y="623782"/>
                </a:lnTo>
                <a:lnTo>
                  <a:pt x="614819" y="620390"/>
                </a:lnTo>
                <a:lnTo>
                  <a:pt x="616182" y="616998"/>
                </a:lnTo>
                <a:lnTo>
                  <a:pt x="617545" y="613605"/>
                </a:lnTo>
                <a:lnTo>
                  <a:pt x="619362" y="610665"/>
                </a:lnTo>
                <a:lnTo>
                  <a:pt x="621180" y="607499"/>
                </a:lnTo>
                <a:lnTo>
                  <a:pt x="623224" y="604559"/>
                </a:lnTo>
                <a:lnTo>
                  <a:pt x="625496" y="601845"/>
                </a:lnTo>
                <a:lnTo>
                  <a:pt x="627995" y="599583"/>
                </a:lnTo>
                <a:lnTo>
                  <a:pt x="630721" y="597096"/>
                </a:lnTo>
                <a:lnTo>
                  <a:pt x="633447" y="594834"/>
                </a:lnTo>
                <a:lnTo>
                  <a:pt x="636400" y="593025"/>
                </a:lnTo>
                <a:lnTo>
                  <a:pt x="639353" y="591216"/>
                </a:lnTo>
                <a:lnTo>
                  <a:pt x="642760" y="589633"/>
                </a:lnTo>
                <a:lnTo>
                  <a:pt x="647076" y="588276"/>
                </a:lnTo>
                <a:lnTo>
                  <a:pt x="651847" y="586919"/>
                </a:lnTo>
                <a:lnTo>
                  <a:pt x="656844" y="586240"/>
                </a:lnTo>
                <a:lnTo>
                  <a:pt x="661842" y="585788"/>
                </a:lnTo>
                <a:close/>
                <a:moveTo>
                  <a:pt x="49267" y="585788"/>
                </a:moveTo>
                <a:lnTo>
                  <a:pt x="360535" y="585788"/>
                </a:lnTo>
                <a:lnTo>
                  <a:pt x="365757" y="586240"/>
                </a:lnTo>
                <a:lnTo>
                  <a:pt x="370524" y="586919"/>
                </a:lnTo>
                <a:lnTo>
                  <a:pt x="375292" y="588276"/>
                </a:lnTo>
                <a:lnTo>
                  <a:pt x="379606" y="589633"/>
                </a:lnTo>
                <a:lnTo>
                  <a:pt x="383011" y="591216"/>
                </a:lnTo>
                <a:lnTo>
                  <a:pt x="386190" y="593025"/>
                </a:lnTo>
                <a:lnTo>
                  <a:pt x="388914" y="594834"/>
                </a:lnTo>
                <a:lnTo>
                  <a:pt x="391866" y="597096"/>
                </a:lnTo>
                <a:lnTo>
                  <a:pt x="394363" y="599583"/>
                </a:lnTo>
                <a:lnTo>
                  <a:pt x="396861" y="601845"/>
                </a:lnTo>
                <a:lnTo>
                  <a:pt x="399358" y="604559"/>
                </a:lnTo>
                <a:lnTo>
                  <a:pt x="401401" y="607499"/>
                </a:lnTo>
                <a:lnTo>
                  <a:pt x="403218" y="610665"/>
                </a:lnTo>
                <a:lnTo>
                  <a:pt x="404580" y="613605"/>
                </a:lnTo>
                <a:lnTo>
                  <a:pt x="406169" y="616998"/>
                </a:lnTo>
                <a:lnTo>
                  <a:pt x="407531" y="620390"/>
                </a:lnTo>
                <a:lnTo>
                  <a:pt x="408213" y="623782"/>
                </a:lnTo>
                <a:lnTo>
                  <a:pt x="409121" y="627175"/>
                </a:lnTo>
                <a:lnTo>
                  <a:pt x="409575" y="631246"/>
                </a:lnTo>
                <a:lnTo>
                  <a:pt x="409575" y="634638"/>
                </a:lnTo>
                <a:lnTo>
                  <a:pt x="409575" y="944926"/>
                </a:lnTo>
                <a:lnTo>
                  <a:pt x="409348" y="949223"/>
                </a:lnTo>
                <a:lnTo>
                  <a:pt x="408894" y="953294"/>
                </a:lnTo>
                <a:lnTo>
                  <a:pt x="407986" y="957817"/>
                </a:lnTo>
                <a:lnTo>
                  <a:pt x="406623" y="961662"/>
                </a:lnTo>
                <a:lnTo>
                  <a:pt x="405034" y="965506"/>
                </a:lnTo>
                <a:lnTo>
                  <a:pt x="403218" y="969125"/>
                </a:lnTo>
                <a:lnTo>
                  <a:pt x="400720" y="972743"/>
                </a:lnTo>
                <a:lnTo>
                  <a:pt x="398450" y="975910"/>
                </a:lnTo>
                <a:lnTo>
                  <a:pt x="395726" y="979076"/>
                </a:lnTo>
                <a:lnTo>
                  <a:pt x="392774" y="981564"/>
                </a:lnTo>
                <a:lnTo>
                  <a:pt x="389368" y="984278"/>
                </a:lnTo>
                <a:lnTo>
                  <a:pt x="386190" y="986539"/>
                </a:lnTo>
                <a:lnTo>
                  <a:pt x="382557" y="988575"/>
                </a:lnTo>
                <a:lnTo>
                  <a:pt x="378698" y="990384"/>
                </a:lnTo>
                <a:lnTo>
                  <a:pt x="374611" y="991741"/>
                </a:lnTo>
                <a:lnTo>
                  <a:pt x="370524" y="992645"/>
                </a:lnTo>
                <a:lnTo>
                  <a:pt x="365757" y="993550"/>
                </a:lnTo>
                <a:lnTo>
                  <a:pt x="360535" y="993776"/>
                </a:lnTo>
                <a:lnTo>
                  <a:pt x="49267" y="993776"/>
                </a:lnTo>
                <a:lnTo>
                  <a:pt x="44272" y="993550"/>
                </a:lnTo>
                <a:lnTo>
                  <a:pt x="39277" y="992645"/>
                </a:lnTo>
                <a:lnTo>
                  <a:pt x="35191" y="991741"/>
                </a:lnTo>
                <a:lnTo>
                  <a:pt x="31331" y="990384"/>
                </a:lnTo>
                <a:lnTo>
                  <a:pt x="27471" y="988575"/>
                </a:lnTo>
                <a:lnTo>
                  <a:pt x="23839" y="986539"/>
                </a:lnTo>
                <a:lnTo>
                  <a:pt x="20433" y="984278"/>
                </a:lnTo>
                <a:lnTo>
                  <a:pt x="17028" y="981564"/>
                </a:lnTo>
                <a:lnTo>
                  <a:pt x="14303" y="979076"/>
                </a:lnTo>
                <a:lnTo>
                  <a:pt x="11352" y="975910"/>
                </a:lnTo>
                <a:lnTo>
                  <a:pt x="8854" y="972743"/>
                </a:lnTo>
                <a:lnTo>
                  <a:pt x="6811" y="969125"/>
                </a:lnTo>
                <a:lnTo>
                  <a:pt x="4768" y="965506"/>
                </a:lnTo>
                <a:lnTo>
                  <a:pt x="3178" y="961662"/>
                </a:lnTo>
                <a:lnTo>
                  <a:pt x="1816" y="957817"/>
                </a:lnTo>
                <a:lnTo>
                  <a:pt x="908" y="953294"/>
                </a:lnTo>
                <a:lnTo>
                  <a:pt x="227" y="949223"/>
                </a:lnTo>
                <a:lnTo>
                  <a:pt x="0" y="944926"/>
                </a:lnTo>
                <a:lnTo>
                  <a:pt x="0" y="634638"/>
                </a:lnTo>
                <a:lnTo>
                  <a:pt x="227" y="631246"/>
                </a:lnTo>
                <a:lnTo>
                  <a:pt x="908" y="627175"/>
                </a:lnTo>
                <a:lnTo>
                  <a:pt x="1362" y="623782"/>
                </a:lnTo>
                <a:lnTo>
                  <a:pt x="2270" y="620390"/>
                </a:lnTo>
                <a:lnTo>
                  <a:pt x="3632" y="616998"/>
                </a:lnTo>
                <a:lnTo>
                  <a:pt x="4995" y="613605"/>
                </a:lnTo>
                <a:lnTo>
                  <a:pt x="6811" y="610665"/>
                </a:lnTo>
                <a:lnTo>
                  <a:pt x="8627" y="607499"/>
                </a:lnTo>
                <a:lnTo>
                  <a:pt x="10670" y="604559"/>
                </a:lnTo>
                <a:lnTo>
                  <a:pt x="12941" y="601845"/>
                </a:lnTo>
                <a:lnTo>
                  <a:pt x="15438" y="599583"/>
                </a:lnTo>
                <a:lnTo>
                  <a:pt x="18163" y="597096"/>
                </a:lnTo>
                <a:lnTo>
                  <a:pt x="20887" y="594834"/>
                </a:lnTo>
                <a:lnTo>
                  <a:pt x="23839" y="593025"/>
                </a:lnTo>
                <a:lnTo>
                  <a:pt x="27017" y="591216"/>
                </a:lnTo>
                <a:lnTo>
                  <a:pt x="30196" y="589633"/>
                </a:lnTo>
                <a:lnTo>
                  <a:pt x="34736" y="588276"/>
                </a:lnTo>
                <a:lnTo>
                  <a:pt x="39277" y="586919"/>
                </a:lnTo>
                <a:lnTo>
                  <a:pt x="44272" y="586240"/>
                </a:lnTo>
                <a:lnTo>
                  <a:pt x="49267" y="585788"/>
                </a:lnTo>
                <a:close/>
                <a:moveTo>
                  <a:pt x="1273230" y="0"/>
                </a:moveTo>
                <a:lnTo>
                  <a:pt x="1584498" y="0"/>
                </a:lnTo>
                <a:lnTo>
                  <a:pt x="1589493" y="226"/>
                </a:lnTo>
                <a:lnTo>
                  <a:pt x="1594488" y="905"/>
                </a:lnTo>
                <a:lnTo>
                  <a:pt x="1599028" y="2263"/>
                </a:lnTo>
                <a:lnTo>
                  <a:pt x="1603569" y="3847"/>
                </a:lnTo>
                <a:lnTo>
                  <a:pt x="1607883" y="5883"/>
                </a:lnTo>
                <a:lnTo>
                  <a:pt x="1611969" y="8372"/>
                </a:lnTo>
                <a:lnTo>
                  <a:pt x="1615602" y="11314"/>
                </a:lnTo>
                <a:lnTo>
                  <a:pt x="1619235" y="14256"/>
                </a:lnTo>
                <a:lnTo>
                  <a:pt x="1622413" y="17650"/>
                </a:lnTo>
                <a:lnTo>
                  <a:pt x="1625138" y="21497"/>
                </a:lnTo>
                <a:lnTo>
                  <a:pt x="1627408" y="25796"/>
                </a:lnTo>
                <a:lnTo>
                  <a:pt x="1629678" y="29869"/>
                </a:lnTo>
                <a:lnTo>
                  <a:pt x="1631495" y="34395"/>
                </a:lnTo>
                <a:lnTo>
                  <a:pt x="1632403" y="39147"/>
                </a:lnTo>
                <a:lnTo>
                  <a:pt x="1633311" y="43899"/>
                </a:lnTo>
                <a:lnTo>
                  <a:pt x="1633538" y="48877"/>
                </a:lnTo>
                <a:lnTo>
                  <a:pt x="1633538" y="359111"/>
                </a:lnTo>
                <a:lnTo>
                  <a:pt x="1633311" y="364089"/>
                </a:lnTo>
                <a:lnTo>
                  <a:pt x="1632403" y="368841"/>
                </a:lnTo>
                <a:lnTo>
                  <a:pt x="1631495" y="373593"/>
                </a:lnTo>
                <a:lnTo>
                  <a:pt x="1629678" y="378119"/>
                </a:lnTo>
                <a:lnTo>
                  <a:pt x="1627408" y="382418"/>
                </a:lnTo>
                <a:lnTo>
                  <a:pt x="1625138" y="386491"/>
                </a:lnTo>
                <a:lnTo>
                  <a:pt x="1622413" y="390338"/>
                </a:lnTo>
                <a:lnTo>
                  <a:pt x="1619235" y="393732"/>
                </a:lnTo>
                <a:lnTo>
                  <a:pt x="1615602" y="396900"/>
                </a:lnTo>
                <a:lnTo>
                  <a:pt x="1611969" y="399615"/>
                </a:lnTo>
                <a:lnTo>
                  <a:pt x="1607883" y="402105"/>
                </a:lnTo>
                <a:lnTo>
                  <a:pt x="1603569" y="404141"/>
                </a:lnTo>
                <a:lnTo>
                  <a:pt x="1599028" y="405725"/>
                </a:lnTo>
                <a:lnTo>
                  <a:pt x="1594488" y="407083"/>
                </a:lnTo>
                <a:lnTo>
                  <a:pt x="1589493" y="407762"/>
                </a:lnTo>
                <a:lnTo>
                  <a:pt x="1584498" y="407988"/>
                </a:lnTo>
                <a:lnTo>
                  <a:pt x="1273230" y="407988"/>
                </a:lnTo>
                <a:lnTo>
                  <a:pt x="1268008" y="407762"/>
                </a:lnTo>
                <a:lnTo>
                  <a:pt x="1263240" y="407083"/>
                </a:lnTo>
                <a:lnTo>
                  <a:pt x="1258473" y="405725"/>
                </a:lnTo>
                <a:lnTo>
                  <a:pt x="1254159" y="404141"/>
                </a:lnTo>
                <a:lnTo>
                  <a:pt x="1249845" y="402105"/>
                </a:lnTo>
                <a:lnTo>
                  <a:pt x="1245532" y="399615"/>
                </a:lnTo>
                <a:lnTo>
                  <a:pt x="1241899" y="396900"/>
                </a:lnTo>
                <a:lnTo>
                  <a:pt x="1238493" y="393732"/>
                </a:lnTo>
                <a:lnTo>
                  <a:pt x="1235315" y="390338"/>
                </a:lnTo>
                <a:lnTo>
                  <a:pt x="1232363" y="386491"/>
                </a:lnTo>
                <a:lnTo>
                  <a:pt x="1229866" y="382418"/>
                </a:lnTo>
                <a:lnTo>
                  <a:pt x="1227823" y="378119"/>
                </a:lnTo>
                <a:lnTo>
                  <a:pt x="1226233" y="373593"/>
                </a:lnTo>
                <a:lnTo>
                  <a:pt x="1224871" y="368841"/>
                </a:lnTo>
                <a:lnTo>
                  <a:pt x="1224190" y="364089"/>
                </a:lnTo>
                <a:lnTo>
                  <a:pt x="1223963" y="359111"/>
                </a:lnTo>
                <a:lnTo>
                  <a:pt x="1223963" y="48877"/>
                </a:lnTo>
                <a:lnTo>
                  <a:pt x="1224190" y="43899"/>
                </a:lnTo>
                <a:lnTo>
                  <a:pt x="1224871" y="39147"/>
                </a:lnTo>
                <a:lnTo>
                  <a:pt x="1226233" y="34395"/>
                </a:lnTo>
                <a:lnTo>
                  <a:pt x="1227823" y="29869"/>
                </a:lnTo>
                <a:lnTo>
                  <a:pt x="1229866" y="25796"/>
                </a:lnTo>
                <a:lnTo>
                  <a:pt x="1232363" y="21497"/>
                </a:lnTo>
                <a:lnTo>
                  <a:pt x="1235315" y="17650"/>
                </a:lnTo>
                <a:lnTo>
                  <a:pt x="1238493" y="14256"/>
                </a:lnTo>
                <a:lnTo>
                  <a:pt x="1241899" y="11314"/>
                </a:lnTo>
                <a:lnTo>
                  <a:pt x="1245532" y="8372"/>
                </a:lnTo>
                <a:lnTo>
                  <a:pt x="1249845" y="5883"/>
                </a:lnTo>
                <a:lnTo>
                  <a:pt x="1254159" y="3847"/>
                </a:lnTo>
                <a:lnTo>
                  <a:pt x="1258473" y="2263"/>
                </a:lnTo>
                <a:lnTo>
                  <a:pt x="1263240" y="905"/>
                </a:lnTo>
                <a:lnTo>
                  <a:pt x="1268008" y="226"/>
                </a:lnTo>
                <a:lnTo>
                  <a:pt x="1273230" y="0"/>
                </a:lnTo>
                <a:close/>
                <a:moveTo>
                  <a:pt x="661842" y="0"/>
                </a:moveTo>
                <a:lnTo>
                  <a:pt x="973283" y="0"/>
                </a:lnTo>
                <a:lnTo>
                  <a:pt x="978280" y="226"/>
                </a:lnTo>
                <a:lnTo>
                  <a:pt x="983278" y="905"/>
                </a:lnTo>
                <a:lnTo>
                  <a:pt x="988048" y="2263"/>
                </a:lnTo>
                <a:lnTo>
                  <a:pt x="992364" y="3847"/>
                </a:lnTo>
                <a:lnTo>
                  <a:pt x="996681" y="5883"/>
                </a:lnTo>
                <a:lnTo>
                  <a:pt x="1000769" y="8372"/>
                </a:lnTo>
                <a:lnTo>
                  <a:pt x="1004404" y="11314"/>
                </a:lnTo>
                <a:lnTo>
                  <a:pt x="1008039" y="14256"/>
                </a:lnTo>
                <a:lnTo>
                  <a:pt x="1011219" y="17650"/>
                </a:lnTo>
                <a:lnTo>
                  <a:pt x="1013945" y="21497"/>
                </a:lnTo>
                <a:lnTo>
                  <a:pt x="1016444" y="25796"/>
                </a:lnTo>
                <a:lnTo>
                  <a:pt x="1018488" y="29869"/>
                </a:lnTo>
                <a:lnTo>
                  <a:pt x="1020306" y="34395"/>
                </a:lnTo>
                <a:lnTo>
                  <a:pt x="1021214" y="39147"/>
                </a:lnTo>
                <a:lnTo>
                  <a:pt x="1022123" y="43899"/>
                </a:lnTo>
                <a:lnTo>
                  <a:pt x="1022350" y="48877"/>
                </a:lnTo>
                <a:lnTo>
                  <a:pt x="1022350" y="359111"/>
                </a:lnTo>
                <a:lnTo>
                  <a:pt x="1022123" y="364089"/>
                </a:lnTo>
                <a:lnTo>
                  <a:pt x="1021214" y="368841"/>
                </a:lnTo>
                <a:lnTo>
                  <a:pt x="1020306" y="373593"/>
                </a:lnTo>
                <a:lnTo>
                  <a:pt x="1018488" y="378119"/>
                </a:lnTo>
                <a:lnTo>
                  <a:pt x="1016444" y="382418"/>
                </a:lnTo>
                <a:lnTo>
                  <a:pt x="1013945" y="386491"/>
                </a:lnTo>
                <a:lnTo>
                  <a:pt x="1011219" y="390338"/>
                </a:lnTo>
                <a:lnTo>
                  <a:pt x="1008039" y="393732"/>
                </a:lnTo>
                <a:lnTo>
                  <a:pt x="1004404" y="396900"/>
                </a:lnTo>
                <a:lnTo>
                  <a:pt x="1000769" y="399615"/>
                </a:lnTo>
                <a:lnTo>
                  <a:pt x="996681" y="402105"/>
                </a:lnTo>
                <a:lnTo>
                  <a:pt x="992364" y="404141"/>
                </a:lnTo>
                <a:lnTo>
                  <a:pt x="988048" y="405725"/>
                </a:lnTo>
                <a:lnTo>
                  <a:pt x="983278" y="407083"/>
                </a:lnTo>
                <a:lnTo>
                  <a:pt x="978280" y="407762"/>
                </a:lnTo>
                <a:lnTo>
                  <a:pt x="973283" y="407988"/>
                </a:lnTo>
                <a:lnTo>
                  <a:pt x="661842" y="407988"/>
                </a:lnTo>
                <a:lnTo>
                  <a:pt x="656844" y="407762"/>
                </a:lnTo>
                <a:lnTo>
                  <a:pt x="651847" y="407083"/>
                </a:lnTo>
                <a:lnTo>
                  <a:pt x="647076" y="405725"/>
                </a:lnTo>
                <a:lnTo>
                  <a:pt x="642760" y="404141"/>
                </a:lnTo>
                <a:lnTo>
                  <a:pt x="638444" y="402105"/>
                </a:lnTo>
                <a:lnTo>
                  <a:pt x="634355" y="399615"/>
                </a:lnTo>
                <a:lnTo>
                  <a:pt x="630721" y="396900"/>
                </a:lnTo>
                <a:lnTo>
                  <a:pt x="627086" y="393732"/>
                </a:lnTo>
                <a:lnTo>
                  <a:pt x="623906" y="390338"/>
                </a:lnTo>
                <a:lnTo>
                  <a:pt x="621180" y="386491"/>
                </a:lnTo>
                <a:lnTo>
                  <a:pt x="618681" y="382418"/>
                </a:lnTo>
                <a:lnTo>
                  <a:pt x="616637" y="378119"/>
                </a:lnTo>
                <a:lnTo>
                  <a:pt x="614819" y="373593"/>
                </a:lnTo>
                <a:lnTo>
                  <a:pt x="613683" y="368841"/>
                </a:lnTo>
                <a:lnTo>
                  <a:pt x="613002" y="364089"/>
                </a:lnTo>
                <a:lnTo>
                  <a:pt x="612775" y="359111"/>
                </a:lnTo>
                <a:lnTo>
                  <a:pt x="612775" y="48877"/>
                </a:lnTo>
                <a:lnTo>
                  <a:pt x="613002" y="43899"/>
                </a:lnTo>
                <a:lnTo>
                  <a:pt x="613683" y="39147"/>
                </a:lnTo>
                <a:lnTo>
                  <a:pt x="614819" y="34395"/>
                </a:lnTo>
                <a:lnTo>
                  <a:pt x="616637" y="29869"/>
                </a:lnTo>
                <a:lnTo>
                  <a:pt x="618681" y="25796"/>
                </a:lnTo>
                <a:lnTo>
                  <a:pt x="621180" y="21497"/>
                </a:lnTo>
                <a:lnTo>
                  <a:pt x="623906" y="17650"/>
                </a:lnTo>
                <a:lnTo>
                  <a:pt x="627086" y="14256"/>
                </a:lnTo>
                <a:lnTo>
                  <a:pt x="630721" y="11314"/>
                </a:lnTo>
                <a:lnTo>
                  <a:pt x="634355" y="8372"/>
                </a:lnTo>
                <a:lnTo>
                  <a:pt x="638444" y="5883"/>
                </a:lnTo>
                <a:lnTo>
                  <a:pt x="642760" y="3847"/>
                </a:lnTo>
                <a:lnTo>
                  <a:pt x="647076" y="2263"/>
                </a:lnTo>
                <a:lnTo>
                  <a:pt x="651847" y="905"/>
                </a:lnTo>
                <a:lnTo>
                  <a:pt x="656844" y="226"/>
                </a:lnTo>
                <a:lnTo>
                  <a:pt x="661842" y="0"/>
                </a:lnTo>
                <a:close/>
                <a:moveTo>
                  <a:pt x="49267" y="0"/>
                </a:moveTo>
                <a:lnTo>
                  <a:pt x="360535" y="0"/>
                </a:lnTo>
                <a:lnTo>
                  <a:pt x="365757" y="226"/>
                </a:lnTo>
                <a:lnTo>
                  <a:pt x="370524" y="905"/>
                </a:lnTo>
                <a:lnTo>
                  <a:pt x="375292" y="2263"/>
                </a:lnTo>
                <a:lnTo>
                  <a:pt x="379606" y="3847"/>
                </a:lnTo>
                <a:lnTo>
                  <a:pt x="383920" y="5883"/>
                </a:lnTo>
                <a:lnTo>
                  <a:pt x="388233" y="8372"/>
                </a:lnTo>
                <a:lnTo>
                  <a:pt x="391866" y="11314"/>
                </a:lnTo>
                <a:lnTo>
                  <a:pt x="395271" y="14256"/>
                </a:lnTo>
                <a:lnTo>
                  <a:pt x="398450" y="17650"/>
                </a:lnTo>
                <a:lnTo>
                  <a:pt x="401401" y="21497"/>
                </a:lnTo>
                <a:lnTo>
                  <a:pt x="403672" y="25796"/>
                </a:lnTo>
                <a:lnTo>
                  <a:pt x="405715" y="29869"/>
                </a:lnTo>
                <a:lnTo>
                  <a:pt x="407531" y="34395"/>
                </a:lnTo>
                <a:lnTo>
                  <a:pt x="408440" y="39147"/>
                </a:lnTo>
                <a:lnTo>
                  <a:pt x="409348" y="43899"/>
                </a:lnTo>
                <a:lnTo>
                  <a:pt x="409575" y="48877"/>
                </a:lnTo>
                <a:lnTo>
                  <a:pt x="409575" y="359111"/>
                </a:lnTo>
                <a:lnTo>
                  <a:pt x="409348" y="364089"/>
                </a:lnTo>
                <a:lnTo>
                  <a:pt x="408440" y="368841"/>
                </a:lnTo>
                <a:lnTo>
                  <a:pt x="407531" y="373593"/>
                </a:lnTo>
                <a:lnTo>
                  <a:pt x="405715" y="378119"/>
                </a:lnTo>
                <a:lnTo>
                  <a:pt x="403672" y="382418"/>
                </a:lnTo>
                <a:lnTo>
                  <a:pt x="401401" y="386491"/>
                </a:lnTo>
                <a:lnTo>
                  <a:pt x="398450" y="390338"/>
                </a:lnTo>
                <a:lnTo>
                  <a:pt x="395271" y="393732"/>
                </a:lnTo>
                <a:lnTo>
                  <a:pt x="391866" y="396900"/>
                </a:lnTo>
                <a:lnTo>
                  <a:pt x="388233" y="399615"/>
                </a:lnTo>
                <a:lnTo>
                  <a:pt x="383920" y="402105"/>
                </a:lnTo>
                <a:lnTo>
                  <a:pt x="379606" y="404141"/>
                </a:lnTo>
                <a:lnTo>
                  <a:pt x="375292" y="405725"/>
                </a:lnTo>
                <a:lnTo>
                  <a:pt x="370524" y="407083"/>
                </a:lnTo>
                <a:lnTo>
                  <a:pt x="365757" y="407762"/>
                </a:lnTo>
                <a:lnTo>
                  <a:pt x="360535" y="407988"/>
                </a:lnTo>
                <a:lnTo>
                  <a:pt x="49267" y="407988"/>
                </a:lnTo>
                <a:lnTo>
                  <a:pt x="44272" y="407762"/>
                </a:lnTo>
                <a:lnTo>
                  <a:pt x="39277" y="407083"/>
                </a:lnTo>
                <a:lnTo>
                  <a:pt x="35191" y="405951"/>
                </a:lnTo>
                <a:lnTo>
                  <a:pt x="31331" y="404594"/>
                </a:lnTo>
                <a:lnTo>
                  <a:pt x="27471" y="402783"/>
                </a:lnTo>
                <a:lnTo>
                  <a:pt x="23839" y="400747"/>
                </a:lnTo>
                <a:lnTo>
                  <a:pt x="20433" y="398710"/>
                </a:lnTo>
                <a:lnTo>
                  <a:pt x="17028" y="396221"/>
                </a:lnTo>
                <a:lnTo>
                  <a:pt x="14303" y="393279"/>
                </a:lnTo>
                <a:lnTo>
                  <a:pt x="11352" y="390338"/>
                </a:lnTo>
                <a:lnTo>
                  <a:pt x="8854" y="386944"/>
                </a:lnTo>
                <a:lnTo>
                  <a:pt x="6811" y="383323"/>
                </a:lnTo>
                <a:lnTo>
                  <a:pt x="4768" y="379703"/>
                </a:lnTo>
                <a:lnTo>
                  <a:pt x="3178" y="375856"/>
                </a:lnTo>
                <a:lnTo>
                  <a:pt x="1816" y="371783"/>
                </a:lnTo>
                <a:lnTo>
                  <a:pt x="908" y="367710"/>
                </a:lnTo>
                <a:lnTo>
                  <a:pt x="227" y="363636"/>
                </a:lnTo>
                <a:lnTo>
                  <a:pt x="0" y="359111"/>
                </a:lnTo>
                <a:lnTo>
                  <a:pt x="0" y="48877"/>
                </a:lnTo>
                <a:lnTo>
                  <a:pt x="227" y="44578"/>
                </a:lnTo>
                <a:lnTo>
                  <a:pt x="908" y="40278"/>
                </a:lnTo>
                <a:lnTo>
                  <a:pt x="1816" y="36205"/>
                </a:lnTo>
                <a:lnTo>
                  <a:pt x="3178" y="32132"/>
                </a:lnTo>
                <a:lnTo>
                  <a:pt x="4768" y="28285"/>
                </a:lnTo>
                <a:lnTo>
                  <a:pt x="6811" y="24665"/>
                </a:lnTo>
                <a:lnTo>
                  <a:pt x="8854" y="21044"/>
                </a:lnTo>
                <a:lnTo>
                  <a:pt x="11352" y="17650"/>
                </a:lnTo>
                <a:lnTo>
                  <a:pt x="14303" y="14708"/>
                </a:lnTo>
                <a:lnTo>
                  <a:pt x="17028" y="11993"/>
                </a:lnTo>
                <a:lnTo>
                  <a:pt x="20433" y="9504"/>
                </a:lnTo>
                <a:lnTo>
                  <a:pt x="23839" y="7241"/>
                </a:lnTo>
                <a:lnTo>
                  <a:pt x="27471" y="5204"/>
                </a:lnTo>
                <a:lnTo>
                  <a:pt x="31331" y="3394"/>
                </a:lnTo>
                <a:lnTo>
                  <a:pt x="35191" y="2036"/>
                </a:lnTo>
                <a:lnTo>
                  <a:pt x="39277" y="905"/>
                </a:lnTo>
                <a:lnTo>
                  <a:pt x="44272" y="226"/>
                </a:lnTo>
                <a:lnTo>
                  <a:pt x="49267" y="0"/>
                </a:lnTo>
                <a:close/>
              </a:path>
            </a:pathLst>
          </a:custGeom>
          <a:solidFill>
            <a:schemeClr val="bg1"/>
          </a:solidFill>
          <a:ln>
            <a:noFill/>
          </a:ln>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dirty="0">
              <a:solidFill>
                <a:srgbClr val="FFFFFF"/>
              </a:solidFill>
            </a:endParaRPr>
          </a:p>
        </p:txBody>
      </p:sp>
      <p:sp>
        <p:nvSpPr>
          <p:cNvPr id="68" name="TextBox 44"/>
          <p:cNvSpPr txBox="1"/>
          <p:nvPr/>
        </p:nvSpPr>
        <p:spPr>
          <a:xfrm>
            <a:off x="3150208" y="2287439"/>
            <a:ext cx="1524389" cy="400110"/>
          </a:xfrm>
          <a:prstGeom prst="rect">
            <a:avLst/>
          </a:prstGeom>
          <a:noFill/>
        </p:spPr>
        <p:txBody>
          <a:bodyPr wrap="square" rtlCol="0">
            <a:spAutoFit/>
          </a:bodyPr>
          <a:lstStyle/>
          <a:p>
            <a:r>
              <a:rPr lang="zh-CN" altLang="en-US" sz="2000" b="1" dirty="0">
                <a:solidFill>
                  <a:schemeClr val="bg1"/>
                </a:solidFill>
                <a:latin typeface="黑体" panose="02010609060101010101" pitchFamily="49" charset="-122"/>
                <a:ea typeface="黑体" panose="02010609060101010101" pitchFamily="49" charset="-122"/>
              </a:rPr>
              <a:t>应用</a:t>
            </a:r>
            <a:endParaRPr lang="id-ID" sz="2000" b="1" dirty="0">
              <a:solidFill>
                <a:schemeClr val="bg1"/>
              </a:solidFill>
              <a:latin typeface="黑体" panose="02010609060101010101" pitchFamily="49" charset="-122"/>
              <a:ea typeface="黑体" panose="02010609060101010101" pitchFamily="49" charset="-122"/>
            </a:endParaRPr>
          </a:p>
        </p:txBody>
      </p:sp>
      <p:sp>
        <p:nvSpPr>
          <p:cNvPr id="69" name="TextBox 45"/>
          <p:cNvSpPr txBox="1"/>
          <p:nvPr/>
        </p:nvSpPr>
        <p:spPr>
          <a:xfrm>
            <a:off x="2707633" y="2674192"/>
            <a:ext cx="1635208" cy="954107"/>
          </a:xfrm>
          <a:prstGeom prst="rect">
            <a:avLst/>
          </a:prstGeom>
          <a:noFill/>
        </p:spPr>
        <p:txBody>
          <a:bodyPr wrap="square" rtlCol="0">
            <a:spAutoFit/>
          </a:bodyPr>
          <a:lstStyle/>
          <a:p>
            <a:pPr algn="ctr"/>
            <a:r>
              <a:rPr lang="zh-CN" altLang="en-US" sz="1400" dirty="0">
                <a:solidFill>
                  <a:schemeClr val="bg1">
                    <a:lumMod val="95000"/>
                  </a:schemeClr>
                </a:solidFill>
                <a:latin typeface="黑体" panose="02010609060101010101" pitchFamily="49" charset="-122"/>
                <a:ea typeface="黑体" panose="02010609060101010101" pitchFamily="49" charset="-122"/>
              </a:rPr>
              <a:t>特征用户识别</a:t>
            </a:r>
          </a:p>
          <a:p>
            <a:pPr algn="ctr"/>
            <a:r>
              <a:rPr lang="zh-CN" altLang="en-US" sz="1400" dirty="0">
                <a:solidFill>
                  <a:schemeClr val="bg1">
                    <a:lumMod val="95000"/>
                  </a:schemeClr>
                </a:solidFill>
                <a:latin typeface="黑体" panose="02010609060101010101" pitchFamily="49" charset="-122"/>
                <a:ea typeface="黑体" panose="02010609060101010101" pitchFamily="49" charset="-122"/>
              </a:rPr>
              <a:t>多维度数据</a:t>
            </a:r>
            <a:endParaRPr lang="en-US" altLang="zh-CN" sz="1400" dirty="0">
              <a:solidFill>
                <a:schemeClr val="bg1">
                  <a:lumMod val="95000"/>
                </a:schemeClr>
              </a:solidFill>
              <a:latin typeface="黑体" panose="02010609060101010101" pitchFamily="49" charset="-122"/>
              <a:ea typeface="黑体" panose="02010609060101010101" pitchFamily="49" charset="-122"/>
            </a:endParaRPr>
          </a:p>
          <a:p>
            <a:pPr algn="ctr"/>
            <a:r>
              <a:rPr lang="zh-CN" altLang="en-US" sz="1400" dirty="0">
                <a:solidFill>
                  <a:schemeClr val="bg1">
                    <a:lumMod val="95000"/>
                  </a:schemeClr>
                </a:solidFill>
                <a:latin typeface="黑体" panose="02010609060101010101" pitchFamily="49" charset="-122"/>
                <a:ea typeface="黑体" panose="02010609060101010101" pitchFamily="49" charset="-122"/>
              </a:rPr>
              <a:t>分析</a:t>
            </a:r>
          </a:p>
          <a:p>
            <a:pPr algn="ctr"/>
            <a:r>
              <a:rPr lang="zh-CN" altLang="en-US" sz="1400" dirty="0">
                <a:solidFill>
                  <a:schemeClr val="bg1">
                    <a:lumMod val="95000"/>
                  </a:schemeClr>
                </a:solidFill>
                <a:latin typeface="黑体" panose="02010609060101010101" pitchFamily="49" charset="-122"/>
                <a:ea typeface="黑体" panose="02010609060101010101" pitchFamily="49" charset="-122"/>
              </a:rPr>
              <a:t>职能业务报表</a:t>
            </a:r>
          </a:p>
        </p:txBody>
      </p:sp>
      <p:pic>
        <p:nvPicPr>
          <p:cNvPr id="70" name="图片 69"/>
          <p:cNvPicPr>
            <a:picLocks noChangeAspect="1"/>
          </p:cNvPicPr>
          <p:nvPr/>
        </p:nvPicPr>
        <p:blipFill>
          <a:blip r:embed="rId2"/>
          <a:stretch>
            <a:fillRect/>
          </a:stretch>
        </p:blipFill>
        <p:spPr>
          <a:xfrm>
            <a:off x="4366398" y="2148053"/>
            <a:ext cx="4286546" cy="2995067"/>
          </a:xfrm>
          <a:prstGeom prst="rect">
            <a:avLst/>
          </a:prstGeom>
        </p:spPr>
      </p:pic>
      <p:sp>
        <p:nvSpPr>
          <p:cNvPr id="71" name="灯片编号占位符 3"/>
          <p:cNvSpPr txBox="1">
            <a:spLocks/>
          </p:cNvSpPr>
          <p:nvPr/>
        </p:nvSpPr>
        <p:spPr>
          <a:xfrm>
            <a:off x="8824913" y="5297488"/>
            <a:ext cx="319087" cy="303212"/>
          </a:xfrm>
          <a:prstGeom prst="rect">
            <a:avLst/>
          </a:prstGeom>
        </p:spPr>
        <p:txBody>
          <a:bodyPr vert="horz" lIns="91440" tIns="45720" rIns="91440" bIns="45720" rtlCol="0" anchor="ctr"/>
          <a:lstStyle>
            <a:defPPr>
              <a:defRPr lang="zh-CN"/>
            </a:defPPr>
            <a:lvl1pPr algn="r" rtl="0" fontAlgn="base">
              <a:spcBef>
                <a:spcPct val="0"/>
              </a:spcBef>
              <a:spcAft>
                <a:spcPct val="0"/>
              </a:spcAft>
              <a:defRPr sz="900" kern="1200">
                <a:solidFill>
                  <a:schemeClr val="tx1">
                    <a:tint val="75000"/>
                  </a:schemeClr>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fld id="{19701F68-65C3-4783-B9A8-1225719AEFE2}" type="slidenum">
              <a:rPr lang="zh-CN" altLang="en-US" smtClean="0"/>
              <a:pPr/>
              <a:t>27</a:t>
            </a:fld>
            <a:endParaRPr lang="zh-CN" altLang="en-US" dirty="0"/>
          </a:p>
        </p:txBody>
      </p:sp>
    </p:spTree>
    <p:extLst>
      <p:ext uri="{BB962C8B-B14F-4D97-AF65-F5344CB8AC3E}">
        <p14:creationId xmlns:p14="http://schemas.microsoft.com/office/powerpoint/2010/main" val="3068427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fade">
                                      <p:cBhvr>
                                        <p:cTn id="7"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p:nvPr/>
        </p:nvPicPr>
        <p:blipFill>
          <a:blip r:embed="rId3" cstate="print">
            <a:extLst>
              <a:ext uri="{28A0092B-C50C-407E-A947-70E740481C1C}">
                <a14:useLocalDpi xmlns:a14="http://schemas.microsoft.com/office/drawing/2010/main" val="0"/>
              </a:ext>
            </a:extLst>
          </a:blip>
          <a:srcRect r="10607"/>
          <a:stretch>
            <a:fillRect/>
          </a:stretch>
        </p:blipFill>
        <p:spPr bwMode="auto">
          <a:xfrm>
            <a:off x="791010" y="1777005"/>
            <a:ext cx="7561980" cy="34575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矩形 6"/>
          <p:cNvSpPr/>
          <p:nvPr/>
        </p:nvSpPr>
        <p:spPr>
          <a:xfrm>
            <a:off x="466119" y="195479"/>
            <a:ext cx="5338321" cy="584775"/>
          </a:xfrm>
          <a:prstGeom prst="rect">
            <a:avLst/>
          </a:prstGeom>
        </p:spPr>
        <p:txBody>
          <a:bodyPr wrap="none">
            <a:spAutoFit/>
          </a:bodyPr>
          <a:lstStyle/>
          <a:p>
            <a:pPr lvl="0"/>
            <a:r>
              <a:rPr lang="zh-CN" altLang="en-US" sz="3200" b="1" dirty="0">
                <a:solidFill>
                  <a:srgbClr val="1557AE"/>
                </a:solidFill>
                <a:latin typeface="+mn-ea"/>
                <a:ea typeface="+mn-ea"/>
              </a:rPr>
              <a:t>关键子系统</a:t>
            </a:r>
            <a:r>
              <a:rPr lang="en-US" altLang="zh-CN" sz="3200" b="1" dirty="0">
                <a:solidFill>
                  <a:srgbClr val="1557AE"/>
                </a:solidFill>
                <a:latin typeface="+mn-ea"/>
                <a:ea typeface="+mn-ea"/>
              </a:rPr>
              <a:t>3</a:t>
            </a:r>
            <a:r>
              <a:rPr lang="zh-CN" altLang="en-US" sz="3200" b="1" dirty="0">
                <a:solidFill>
                  <a:srgbClr val="1557AE"/>
                </a:solidFill>
                <a:latin typeface="+mn-ea"/>
                <a:ea typeface="+mn-ea"/>
              </a:rPr>
              <a:t>：</a:t>
            </a:r>
            <a:r>
              <a:rPr lang="zh-CN" altLang="en-US" sz="2400" b="1" dirty="0">
                <a:solidFill>
                  <a:srgbClr val="1557AE"/>
                </a:solidFill>
                <a:latin typeface="+mn-ea"/>
                <a:ea typeface="+mn-ea"/>
              </a:rPr>
              <a:t>大数据分析与应用</a:t>
            </a:r>
            <a:endParaRPr lang="zh-CN" altLang="en-US" sz="3200" b="1" dirty="0">
              <a:solidFill>
                <a:srgbClr val="1557AE"/>
              </a:solidFill>
              <a:latin typeface="+mn-ea"/>
              <a:ea typeface="+mn-ea"/>
            </a:endParaRPr>
          </a:p>
        </p:txBody>
      </p:sp>
      <p:sp>
        <p:nvSpPr>
          <p:cNvPr id="8" name="矩形 7"/>
          <p:cNvSpPr/>
          <p:nvPr/>
        </p:nvSpPr>
        <p:spPr>
          <a:xfrm>
            <a:off x="250019" y="1175377"/>
            <a:ext cx="5554421" cy="398058"/>
          </a:xfrm>
          <a:prstGeom prst="rect">
            <a:avLst/>
          </a:prstGeom>
        </p:spPr>
        <p:txBody>
          <a:bodyPr wrap="square">
            <a:spAutoFit/>
          </a:bodyPr>
          <a:lstStyle/>
          <a:p>
            <a:pPr defTabSz="685800" fontAlgn="auto">
              <a:lnSpc>
                <a:spcPts val="2600"/>
              </a:lnSpc>
              <a:spcBef>
                <a:spcPts val="0"/>
              </a:spcBef>
              <a:spcAft>
                <a:spcPts val="0"/>
              </a:spcAft>
            </a:pPr>
            <a:r>
              <a:rPr lang="zh-CN" altLang="en-US" sz="2000" dirty="0">
                <a:solidFill>
                  <a:schemeClr val="accent1">
                    <a:lumMod val="50000"/>
                  </a:schemeClr>
                </a:solidFill>
                <a:latin typeface="+mn-lt"/>
                <a:ea typeface="黑体" panose="02010609060101010101" pitchFamily="49" charset="-122"/>
                <a:cs typeface="Microsoft YaHei" charset="0"/>
              </a:rPr>
              <a:t>技术平台特点</a:t>
            </a:r>
            <a:r>
              <a:rPr lang="en-US" altLang="zh-CN" sz="2000" dirty="0">
                <a:solidFill>
                  <a:schemeClr val="accent1">
                    <a:lumMod val="50000"/>
                  </a:schemeClr>
                </a:solidFill>
                <a:latin typeface="+mn-lt"/>
                <a:ea typeface="黑体" panose="02010609060101010101" pitchFamily="49" charset="-122"/>
                <a:cs typeface="Microsoft YaHei" charset="0"/>
              </a:rPr>
              <a:t>3</a:t>
            </a:r>
            <a:r>
              <a:rPr lang="zh-CN" altLang="en-US" sz="2000" dirty="0">
                <a:solidFill>
                  <a:schemeClr val="accent1">
                    <a:lumMod val="50000"/>
                  </a:schemeClr>
                </a:solidFill>
                <a:latin typeface="+mn-lt"/>
                <a:ea typeface="黑体" panose="02010609060101010101" pitchFamily="49" charset="-122"/>
                <a:cs typeface="Microsoft YaHei" charset="0"/>
              </a:rPr>
              <a:t>：网络学习过程跟踪与分析</a:t>
            </a:r>
          </a:p>
        </p:txBody>
      </p:sp>
      <p:sp>
        <p:nvSpPr>
          <p:cNvPr id="9" name="灯片编号占位符 3"/>
          <p:cNvSpPr txBox="1">
            <a:spLocks/>
          </p:cNvSpPr>
          <p:nvPr/>
        </p:nvSpPr>
        <p:spPr>
          <a:xfrm>
            <a:off x="8824913" y="5297488"/>
            <a:ext cx="319087" cy="303212"/>
          </a:xfrm>
          <a:prstGeom prst="rect">
            <a:avLst/>
          </a:prstGeom>
        </p:spPr>
        <p:txBody>
          <a:bodyPr vert="horz" lIns="91440" tIns="45720" rIns="91440" bIns="45720" rtlCol="0" anchor="ctr"/>
          <a:lstStyle>
            <a:defPPr>
              <a:defRPr lang="zh-CN"/>
            </a:defPPr>
            <a:lvl1pPr algn="r" rtl="0" fontAlgn="base">
              <a:spcBef>
                <a:spcPct val="0"/>
              </a:spcBef>
              <a:spcAft>
                <a:spcPct val="0"/>
              </a:spcAft>
              <a:defRPr sz="900" kern="1200">
                <a:solidFill>
                  <a:schemeClr val="tx1">
                    <a:tint val="75000"/>
                  </a:schemeClr>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fld id="{19701F68-65C3-4783-B9A8-1225719AEFE2}" type="slidenum">
              <a:rPr lang="zh-CN" altLang="en-US" smtClean="0"/>
              <a:pPr/>
              <a:t>28</a:t>
            </a:fld>
            <a:endParaRPr lang="zh-CN" altLang="en-US" dirty="0"/>
          </a:p>
        </p:txBody>
      </p:sp>
    </p:spTree>
    <p:extLst>
      <p:ext uri="{BB962C8B-B14F-4D97-AF65-F5344CB8AC3E}">
        <p14:creationId xmlns:p14="http://schemas.microsoft.com/office/powerpoint/2010/main" val="17826049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299001" y="1946150"/>
            <a:ext cx="6969964" cy="3608375"/>
          </a:xfrm>
          <a:prstGeom prst="rect">
            <a:avLst/>
          </a:prstGeom>
        </p:spPr>
      </p:pic>
      <p:sp>
        <p:nvSpPr>
          <p:cNvPr id="8" name="矩形 7"/>
          <p:cNvSpPr/>
          <p:nvPr/>
        </p:nvSpPr>
        <p:spPr>
          <a:xfrm>
            <a:off x="466119" y="195479"/>
            <a:ext cx="4719562" cy="584775"/>
          </a:xfrm>
          <a:prstGeom prst="rect">
            <a:avLst/>
          </a:prstGeom>
        </p:spPr>
        <p:txBody>
          <a:bodyPr wrap="none">
            <a:spAutoFit/>
          </a:bodyPr>
          <a:lstStyle/>
          <a:p>
            <a:pPr lvl="0"/>
            <a:r>
              <a:rPr lang="zh-CN" altLang="en-US" sz="3200" b="1" dirty="0">
                <a:solidFill>
                  <a:srgbClr val="1557AE"/>
                </a:solidFill>
                <a:latin typeface="+mn-ea"/>
                <a:ea typeface="+mn-ea"/>
              </a:rPr>
              <a:t>关键子系统</a:t>
            </a:r>
            <a:r>
              <a:rPr lang="en-US" altLang="zh-CN" sz="3200" b="1" dirty="0">
                <a:solidFill>
                  <a:srgbClr val="1557AE"/>
                </a:solidFill>
                <a:latin typeface="+mn-ea"/>
                <a:ea typeface="+mn-ea"/>
              </a:rPr>
              <a:t>4</a:t>
            </a:r>
            <a:r>
              <a:rPr lang="zh-CN" altLang="en-US" sz="3200" b="1" dirty="0">
                <a:solidFill>
                  <a:srgbClr val="1557AE"/>
                </a:solidFill>
                <a:latin typeface="+mn-ea"/>
                <a:ea typeface="+mn-ea"/>
              </a:rPr>
              <a:t>：</a:t>
            </a:r>
            <a:r>
              <a:rPr lang="zh-CN" altLang="en-US" sz="2400" b="1" dirty="0">
                <a:solidFill>
                  <a:srgbClr val="1557AE"/>
                </a:solidFill>
                <a:latin typeface="+mn-ea"/>
                <a:ea typeface="+mn-ea"/>
              </a:rPr>
              <a:t>教学教务平台</a:t>
            </a:r>
          </a:p>
        </p:txBody>
      </p:sp>
      <p:sp>
        <p:nvSpPr>
          <p:cNvPr id="9" name="矩形 8"/>
          <p:cNvSpPr/>
          <p:nvPr/>
        </p:nvSpPr>
        <p:spPr>
          <a:xfrm>
            <a:off x="250019" y="1175377"/>
            <a:ext cx="8574894" cy="759182"/>
          </a:xfrm>
          <a:prstGeom prst="rect">
            <a:avLst/>
          </a:prstGeom>
        </p:spPr>
        <p:txBody>
          <a:bodyPr wrap="square">
            <a:spAutoFit/>
          </a:bodyPr>
          <a:lstStyle/>
          <a:p>
            <a:pPr defTabSz="685800" fontAlgn="auto">
              <a:lnSpc>
                <a:spcPts val="2600"/>
              </a:lnSpc>
              <a:spcBef>
                <a:spcPts val="0"/>
              </a:spcBef>
              <a:spcAft>
                <a:spcPts val="0"/>
              </a:spcAft>
            </a:pPr>
            <a:r>
              <a:rPr lang="zh-CN" altLang="en-US" sz="2000" dirty="0">
                <a:solidFill>
                  <a:schemeClr val="accent1">
                    <a:lumMod val="50000"/>
                  </a:schemeClr>
                </a:solidFill>
                <a:latin typeface="+mn-lt"/>
                <a:ea typeface="黑体" panose="02010609060101010101" pitchFamily="49" charset="-122"/>
                <a:cs typeface="Microsoft YaHei" charset="0"/>
              </a:rPr>
              <a:t>高内聚低耦合的组件式设计，系统构架覆盖在线教育业务模式的所有通用功能，满足全流程全业务需要</a:t>
            </a:r>
          </a:p>
        </p:txBody>
      </p:sp>
      <p:sp>
        <p:nvSpPr>
          <p:cNvPr id="5" name="内容占位符 1"/>
          <p:cNvSpPr>
            <a:spLocks noGrp="1"/>
          </p:cNvSpPr>
          <p:nvPr>
            <p:ph idx="4294967295"/>
          </p:nvPr>
        </p:nvSpPr>
        <p:spPr>
          <a:xfrm>
            <a:off x="506638" y="1934703"/>
            <a:ext cx="792363" cy="3604330"/>
          </a:xfrm>
          <a:solidFill>
            <a:schemeClr val="tx1">
              <a:lumMod val="50000"/>
              <a:lumOff val="50000"/>
              <a:alpha val="80000"/>
            </a:schemeClr>
          </a:solidFill>
        </p:spPr>
        <p:txBody>
          <a:bodyPr anchor="ctr">
            <a:normAutofit/>
          </a:bodyPr>
          <a:lstStyle/>
          <a:p>
            <a:pPr marL="0" indent="0" algn="ctr">
              <a:lnSpc>
                <a:spcPct val="100000"/>
              </a:lnSpc>
              <a:buNone/>
            </a:pPr>
            <a:r>
              <a:rPr lang="zh-CN" altLang="en-US" dirty="0">
                <a:solidFill>
                  <a:schemeClr val="bg1"/>
                </a:solidFill>
              </a:rPr>
              <a:t>教学</a:t>
            </a:r>
            <a:endParaRPr lang="en-US" altLang="zh-CN" dirty="0">
              <a:solidFill>
                <a:schemeClr val="bg1"/>
              </a:solidFill>
            </a:endParaRPr>
          </a:p>
          <a:p>
            <a:pPr marL="0" indent="0" algn="ctr">
              <a:lnSpc>
                <a:spcPct val="100000"/>
              </a:lnSpc>
              <a:buNone/>
            </a:pPr>
            <a:r>
              <a:rPr lang="zh-CN" altLang="en-US" dirty="0">
                <a:solidFill>
                  <a:schemeClr val="bg1"/>
                </a:solidFill>
              </a:rPr>
              <a:t>教务</a:t>
            </a:r>
            <a:endParaRPr lang="en-US" altLang="zh-CN" dirty="0">
              <a:solidFill>
                <a:schemeClr val="bg1"/>
              </a:solidFill>
            </a:endParaRPr>
          </a:p>
          <a:p>
            <a:pPr marL="0" indent="0" algn="ctr">
              <a:lnSpc>
                <a:spcPct val="100000"/>
              </a:lnSpc>
              <a:buNone/>
            </a:pPr>
            <a:r>
              <a:rPr lang="zh-CN" altLang="en-US" dirty="0">
                <a:solidFill>
                  <a:schemeClr val="bg1"/>
                </a:solidFill>
              </a:rPr>
              <a:t>平台</a:t>
            </a:r>
            <a:endParaRPr lang="en-US" altLang="zh-CN" dirty="0">
              <a:solidFill>
                <a:schemeClr val="bg1"/>
              </a:solidFill>
            </a:endParaRPr>
          </a:p>
          <a:p>
            <a:pPr marL="0" indent="0" algn="ctr">
              <a:lnSpc>
                <a:spcPct val="100000"/>
              </a:lnSpc>
              <a:buNone/>
            </a:pPr>
            <a:r>
              <a:rPr lang="zh-CN" altLang="en-US" dirty="0">
                <a:solidFill>
                  <a:schemeClr val="bg1"/>
                </a:solidFill>
              </a:rPr>
              <a:t>功能</a:t>
            </a:r>
            <a:endParaRPr lang="en-US" altLang="zh-CN" dirty="0">
              <a:solidFill>
                <a:schemeClr val="bg1"/>
              </a:solidFill>
            </a:endParaRPr>
          </a:p>
          <a:p>
            <a:pPr marL="0" indent="0" algn="ctr">
              <a:lnSpc>
                <a:spcPct val="100000"/>
              </a:lnSpc>
              <a:buNone/>
            </a:pPr>
            <a:r>
              <a:rPr lang="zh-CN" altLang="en-US" dirty="0">
                <a:solidFill>
                  <a:schemeClr val="bg1"/>
                </a:solidFill>
              </a:rPr>
              <a:t>结构</a:t>
            </a:r>
          </a:p>
        </p:txBody>
      </p:sp>
      <p:sp>
        <p:nvSpPr>
          <p:cNvPr id="10" name="灯片编号占位符 3"/>
          <p:cNvSpPr txBox="1">
            <a:spLocks/>
          </p:cNvSpPr>
          <p:nvPr/>
        </p:nvSpPr>
        <p:spPr>
          <a:xfrm>
            <a:off x="8824913" y="5297488"/>
            <a:ext cx="319087" cy="303212"/>
          </a:xfrm>
          <a:prstGeom prst="rect">
            <a:avLst/>
          </a:prstGeom>
        </p:spPr>
        <p:txBody>
          <a:bodyPr vert="horz" lIns="91440" tIns="45720" rIns="91440" bIns="45720" rtlCol="0" anchor="ctr"/>
          <a:lstStyle>
            <a:defPPr>
              <a:defRPr lang="zh-CN"/>
            </a:defPPr>
            <a:lvl1pPr algn="r" rtl="0" fontAlgn="base">
              <a:spcBef>
                <a:spcPct val="0"/>
              </a:spcBef>
              <a:spcAft>
                <a:spcPct val="0"/>
              </a:spcAft>
              <a:defRPr sz="900" kern="1200">
                <a:solidFill>
                  <a:schemeClr val="tx1">
                    <a:tint val="75000"/>
                  </a:schemeClr>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fld id="{19701F68-65C3-4783-B9A8-1225719AEFE2}" type="slidenum">
              <a:rPr lang="zh-CN" altLang="en-US" smtClean="0"/>
              <a:pPr/>
              <a:t>29</a:t>
            </a:fld>
            <a:endParaRPr lang="zh-CN" altLang="en-US" dirty="0"/>
          </a:p>
        </p:txBody>
      </p:sp>
    </p:spTree>
    <p:extLst>
      <p:ext uri="{BB962C8B-B14F-4D97-AF65-F5344CB8AC3E}">
        <p14:creationId xmlns:p14="http://schemas.microsoft.com/office/powerpoint/2010/main" val="16216827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66119" y="195479"/>
            <a:ext cx="6192721" cy="584775"/>
          </a:xfrm>
          <a:prstGeom prst="rect">
            <a:avLst/>
          </a:prstGeom>
        </p:spPr>
        <p:txBody>
          <a:bodyPr wrap="none">
            <a:spAutoFit/>
          </a:bodyPr>
          <a:lstStyle/>
          <a:p>
            <a:pPr lvl="0"/>
            <a:r>
              <a:rPr lang="zh-CN" altLang="en-US" sz="3200" b="1" dirty="0">
                <a:solidFill>
                  <a:srgbClr val="1557AE"/>
                </a:solidFill>
                <a:latin typeface="+mn-ea"/>
                <a:ea typeface="+mn-ea"/>
              </a:rPr>
              <a:t>互联网</a:t>
            </a:r>
            <a:r>
              <a:rPr lang="en-US" altLang="zh-CN" sz="3200" b="1" dirty="0">
                <a:solidFill>
                  <a:srgbClr val="1557AE"/>
                </a:solidFill>
                <a:latin typeface="+mn-ea"/>
                <a:ea typeface="+mn-ea"/>
              </a:rPr>
              <a:t>+</a:t>
            </a:r>
            <a:r>
              <a:rPr lang="zh-CN" altLang="en-US" sz="3200" b="1" dirty="0">
                <a:solidFill>
                  <a:srgbClr val="1557AE"/>
                </a:solidFill>
                <a:latin typeface="+mn-ea"/>
                <a:ea typeface="+mn-ea"/>
              </a:rPr>
              <a:t>正在引发第三次教育革命</a:t>
            </a:r>
          </a:p>
        </p:txBody>
      </p:sp>
      <p:cxnSp>
        <p:nvCxnSpPr>
          <p:cNvPr id="7" name="直接连接符 6"/>
          <p:cNvCxnSpPr/>
          <p:nvPr/>
        </p:nvCxnSpPr>
        <p:spPr>
          <a:xfrm flipV="1">
            <a:off x="1106272" y="2549233"/>
            <a:ext cx="7622092" cy="0"/>
          </a:xfrm>
          <a:prstGeom prst="line">
            <a:avLst/>
          </a:prstGeom>
          <a:ln w="19050">
            <a:solidFill>
              <a:srgbClr val="1557AE"/>
            </a:solidFill>
            <a:prstDash val="dash"/>
            <a:headEnd type="none"/>
            <a:tailEnd type="ova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1106272" y="4038086"/>
            <a:ext cx="7622092" cy="0"/>
          </a:xfrm>
          <a:prstGeom prst="line">
            <a:avLst/>
          </a:prstGeom>
          <a:ln w="19050">
            <a:solidFill>
              <a:srgbClr val="1557AE"/>
            </a:solidFill>
            <a:prstDash val="dash"/>
            <a:tailEnd type="oval"/>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1921913" y="1276583"/>
            <a:ext cx="4746568" cy="1261884"/>
          </a:xfrm>
          <a:prstGeom prst="rect">
            <a:avLst/>
          </a:prstGeom>
        </p:spPr>
        <p:txBody>
          <a:bodyPr wrap="square">
            <a:spAutoFit/>
          </a:bodyPr>
          <a:lstStyle/>
          <a:p>
            <a:pPr marL="457200" indent="-457200" eaLnBrk="0" hangingPunct="0">
              <a:spcBef>
                <a:spcPct val="20000"/>
              </a:spcBef>
              <a:buClr>
                <a:srgbClr val="1557AE"/>
              </a:buClr>
              <a:buFont typeface="Wingdings" panose="05000000000000000000" pitchFamily="2" charset="2"/>
              <a:buChar char="Ø"/>
              <a:defRPr/>
            </a:pPr>
            <a:r>
              <a:rPr lang="zh-CN" altLang="en-US" sz="2800" dirty="0">
                <a:solidFill>
                  <a:srgbClr val="1557AE"/>
                </a:solidFill>
                <a:latin typeface="Arial"/>
                <a:ea typeface="黑体" pitchFamily="49" charset="-122"/>
              </a:rPr>
              <a:t>教育特征</a:t>
            </a:r>
          </a:p>
          <a:p>
            <a:pPr marL="360000" lvl="1" indent="-360000" eaLnBrk="0" hangingPunct="0">
              <a:spcBef>
                <a:spcPct val="20000"/>
              </a:spcBef>
              <a:buClr>
                <a:srgbClr val="1557AE"/>
              </a:buClr>
              <a:buSzPct val="90000"/>
              <a:buFont typeface="Wingdings" panose="05000000000000000000" pitchFamily="2" charset="2"/>
              <a:buChar char="l"/>
              <a:defRPr/>
            </a:pPr>
            <a:r>
              <a:rPr lang="zh-CN" altLang="en-US" sz="2000" b="1" dirty="0">
                <a:solidFill>
                  <a:srgbClr val="1557AE"/>
                </a:solidFill>
                <a:latin typeface="楷体" panose="02010609060101010101" pitchFamily="49" charset="-122"/>
                <a:ea typeface="楷体" panose="02010609060101010101" pitchFamily="49" charset="-122"/>
                <a:cs typeface="Hei"/>
              </a:rPr>
              <a:t>教育要素：来自同一位老师</a:t>
            </a:r>
          </a:p>
          <a:p>
            <a:pPr marL="360000" lvl="1" indent="-360000" eaLnBrk="0" hangingPunct="0">
              <a:spcBef>
                <a:spcPct val="20000"/>
              </a:spcBef>
              <a:buClr>
                <a:schemeClr val="accent1">
                  <a:lumMod val="50000"/>
                </a:schemeClr>
              </a:buClr>
              <a:buSzPct val="90000"/>
              <a:buFont typeface="Wingdings" panose="05000000000000000000" pitchFamily="2" charset="2"/>
              <a:buChar char="l"/>
              <a:defRPr/>
            </a:pPr>
            <a:r>
              <a:rPr lang="zh-CN" altLang="en-US" sz="2000" b="1" dirty="0">
                <a:solidFill>
                  <a:srgbClr val="1557AE"/>
                </a:solidFill>
                <a:latin typeface="楷体" panose="02010609060101010101" pitchFamily="49" charset="-122"/>
                <a:ea typeface="楷体" panose="02010609060101010101" pitchFamily="49" charset="-122"/>
                <a:cs typeface="Hei"/>
              </a:rPr>
              <a:t>教育过程：在一个老师教育下完成</a:t>
            </a:r>
            <a:endParaRPr lang="zh-CN" altLang="en-US" sz="2000" b="1" dirty="0">
              <a:solidFill>
                <a:srgbClr val="1557AE"/>
              </a:solidFill>
              <a:latin typeface="楷体" panose="02010609060101010101" pitchFamily="49" charset="-122"/>
              <a:ea typeface="楷体" panose="02010609060101010101" pitchFamily="49" charset="-122"/>
            </a:endParaRPr>
          </a:p>
        </p:txBody>
      </p:sp>
      <p:sp>
        <p:nvSpPr>
          <p:cNvPr id="11" name="矩形 10"/>
          <p:cNvSpPr/>
          <p:nvPr/>
        </p:nvSpPr>
        <p:spPr>
          <a:xfrm>
            <a:off x="1921913" y="2766422"/>
            <a:ext cx="4746568" cy="1261884"/>
          </a:xfrm>
          <a:prstGeom prst="rect">
            <a:avLst/>
          </a:prstGeom>
        </p:spPr>
        <p:txBody>
          <a:bodyPr wrap="square">
            <a:spAutoFit/>
          </a:bodyPr>
          <a:lstStyle/>
          <a:p>
            <a:pPr marL="457200" indent="-457200" eaLnBrk="0" hangingPunct="0">
              <a:spcBef>
                <a:spcPct val="20000"/>
              </a:spcBef>
              <a:buClr>
                <a:schemeClr val="accent1">
                  <a:lumMod val="50000"/>
                </a:schemeClr>
              </a:buClr>
              <a:buFont typeface="Wingdings" panose="05000000000000000000" pitchFamily="2" charset="2"/>
              <a:buChar char="Ø"/>
              <a:defRPr/>
            </a:pPr>
            <a:r>
              <a:rPr lang="zh-CN" altLang="en-US" sz="2800" dirty="0">
                <a:solidFill>
                  <a:srgbClr val="1557AE"/>
                </a:solidFill>
                <a:latin typeface="Arial"/>
                <a:ea typeface="黑体" pitchFamily="49" charset="-122"/>
              </a:rPr>
              <a:t>教育特征</a:t>
            </a:r>
          </a:p>
          <a:p>
            <a:pPr marL="360000" lvl="1" indent="-360000" eaLnBrk="0" hangingPunct="0">
              <a:spcBef>
                <a:spcPct val="20000"/>
              </a:spcBef>
              <a:buClr>
                <a:schemeClr val="accent1">
                  <a:lumMod val="50000"/>
                </a:schemeClr>
              </a:buClr>
              <a:buSzPct val="90000"/>
              <a:buFont typeface="Wingdings" panose="05000000000000000000" pitchFamily="2" charset="2"/>
              <a:buChar char="l"/>
              <a:defRPr/>
            </a:pPr>
            <a:r>
              <a:rPr lang="zh-CN" altLang="en-US" sz="2000" b="1" dirty="0">
                <a:solidFill>
                  <a:srgbClr val="1557AE"/>
                </a:solidFill>
                <a:latin typeface="楷体" panose="02010609060101010101" pitchFamily="49" charset="-122"/>
                <a:ea typeface="楷体" panose="02010609060101010101" pitchFamily="49" charset="-122"/>
                <a:cs typeface="Hei"/>
              </a:rPr>
              <a:t>教育要素：来自同一所学校</a:t>
            </a:r>
          </a:p>
          <a:p>
            <a:pPr marL="360000" lvl="1" indent="-360000" eaLnBrk="0" hangingPunct="0">
              <a:spcBef>
                <a:spcPct val="20000"/>
              </a:spcBef>
              <a:buClr>
                <a:schemeClr val="accent1">
                  <a:lumMod val="50000"/>
                </a:schemeClr>
              </a:buClr>
              <a:buSzPct val="90000"/>
              <a:buFont typeface="Wingdings" panose="05000000000000000000" pitchFamily="2" charset="2"/>
              <a:buChar char="l"/>
              <a:defRPr/>
            </a:pPr>
            <a:r>
              <a:rPr lang="zh-CN" altLang="en-US" sz="2000" b="1" dirty="0">
                <a:solidFill>
                  <a:srgbClr val="1557AE"/>
                </a:solidFill>
                <a:latin typeface="楷体" panose="02010609060101010101" pitchFamily="49" charset="-122"/>
                <a:ea typeface="楷体" panose="02010609060101010101" pitchFamily="49" charset="-122"/>
                <a:cs typeface="Hei"/>
              </a:rPr>
              <a:t>教育过程：在一所学校内完成</a:t>
            </a:r>
          </a:p>
        </p:txBody>
      </p:sp>
      <p:sp>
        <p:nvSpPr>
          <p:cNvPr id="12" name="矩形 11"/>
          <p:cNvSpPr/>
          <p:nvPr/>
        </p:nvSpPr>
        <p:spPr>
          <a:xfrm>
            <a:off x="1921913" y="4200782"/>
            <a:ext cx="4746568" cy="1261884"/>
          </a:xfrm>
          <a:prstGeom prst="rect">
            <a:avLst/>
          </a:prstGeom>
        </p:spPr>
        <p:txBody>
          <a:bodyPr wrap="square">
            <a:spAutoFit/>
          </a:bodyPr>
          <a:lstStyle/>
          <a:p>
            <a:pPr marL="457200" indent="-457200" eaLnBrk="0" hangingPunct="0">
              <a:spcBef>
                <a:spcPct val="20000"/>
              </a:spcBef>
              <a:buClr>
                <a:schemeClr val="accent1">
                  <a:lumMod val="50000"/>
                </a:schemeClr>
              </a:buClr>
              <a:buFont typeface="Wingdings" panose="05000000000000000000" pitchFamily="2" charset="2"/>
              <a:buChar char="Ø"/>
              <a:defRPr/>
            </a:pPr>
            <a:r>
              <a:rPr lang="zh-CN" altLang="en-US" sz="2800" dirty="0">
                <a:solidFill>
                  <a:srgbClr val="1557AE"/>
                </a:solidFill>
                <a:latin typeface="Arial"/>
                <a:ea typeface="黑体" pitchFamily="49" charset="-122"/>
              </a:rPr>
              <a:t>教育特征</a:t>
            </a:r>
          </a:p>
          <a:p>
            <a:pPr marL="360000" lvl="1" indent="-360000" eaLnBrk="0" hangingPunct="0">
              <a:spcBef>
                <a:spcPct val="20000"/>
              </a:spcBef>
              <a:buClr>
                <a:schemeClr val="accent1">
                  <a:lumMod val="50000"/>
                </a:schemeClr>
              </a:buClr>
              <a:buSzPct val="90000"/>
              <a:buFont typeface="Wingdings" panose="05000000000000000000" pitchFamily="2" charset="2"/>
              <a:buChar char="l"/>
              <a:defRPr/>
            </a:pPr>
            <a:r>
              <a:rPr lang="zh-CN" altLang="en-US" sz="2000" b="1" dirty="0">
                <a:solidFill>
                  <a:srgbClr val="1557AE"/>
                </a:solidFill>
                <a:latin typeface="楷体" panose="02010609060101010101" pitchFamily="49" charset="-122"/>
                <a:ea typeface="楷体" panose="02010609060101010101" pitchFamily="49" charset="-122"/>
                <a:cs typeface="Hei"/>
              </a:rPr>
              <a:t>教育要素：来自不同国家不同学校</a:t>
            </a:r>
          </a:p>
          <a:p>
            <a:pPr marL="360000" lvl="1" indent="-360000" eaLnBrk="0" hangingPunct="0">
              <a:spcBef>
                <a:spcPct val="20000"/>
              </a:spcBef>
              <a:buClr>
                <a:schemeClr val="accent1">
                  <a:lumMod val="50000"/>
                </a:schemeClr>
              </a:buClr>
              <a:buSzPct val="90000"/>
              <a:buFont typeface="Wingdings" panose="05000000000000000000" pitchFamily="2" charset="2"/>
              <a:buChar char="l"/>
              <a:defRPr/>
            </a:pPr>
            <a:r>
              <a:rPr lang="zh-CN" altLang="en-US" sz="2000" b="1" dirty="0">
                <a:solidFill>
                  <a:srgbClr val="1557AE"/>
                </a:solidFill>
                <a:latin typeface="楷体" panose="02010609060101010101" pitchFamily="49" charset="-122"/>
                <a:ea typeface="楷体" panose="02010609060101010101" pitchFamily="49" charset="-122"/>
                <a:cs typeface="Hei"/>
              </a:rPr>
              <a:t>教育过程：跨国、跨学校完成</a:t>
            </a:r>
          </a:p>
        </p:txBody>
      </p:sp>
      <p:sp>
        <p:nvSpPr>
          <p:cNvPr id="10" name="流程图: 终止 9"/>
          <p:cNvSpPr/>
          <p:nvPr/>
        </p:nvSpPr>
        <p:spPr>
          <a:xfrm>
            <a:off x="383744" y="1499212"/>
            <a:ext cx="1445056" cy="633230"/>
          </a:xfrm>
          <a:prstGeom prst="flowChartTerminator">
            <a:avLst/>
          </a:prstGeom>
          <a:solidFill>
            <a:srgbClr val="2E75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rPr>
              <a:t>农业社会</a:t>
            </a:r>
          </a:p>
        </p:txBody>
      </p:sp>
      <p:sp>
        <p:nvSpPr>
          <p:cNvPr id="17" name="流程图: 终止 16"/>
          <p:cNvSpPr/>
          <p:nvPr/>
        </p:nvSpPr>
        <p:spPr>
          <a:xfrm>
            <a:off x="383744" y="2983829"/>
            <a:ext cx="1445056" cy="641961"/>
          </a:xfrm>
          <a:prstGeom prst="flowChartTerminator">
            <a:avLst/>
          </a:prstGeom>
          <a:solidFill>
            <a:srgbClr val="2E75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rPr>
              <a:t>工业社会</a:t>
            </a:r>
          </a:p>
        </p:txBody>
      </p:sp>
      <p:sp>
        <p:nvSpPr>
          <p:cNvPr id="18" name="流程图: 终止 17"/>
          <p:cNvSpPr/>
          <p:nvPr/>
        </p:nvSpPr>
        <p:spPr>
          <a:xfrm>
            <a:off x="383744" y="4492434"/>
            <a:ext cx="1445056" cy="641960"/>
          </a:xfrm>
          <a:prstGeom prst="flowChartTerminator">
            <a:avLst/>
          </a:prstGeom>
          <a:solidFill>
            <a:srgbClr val="2E75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rPr>
              <a:t>信息社会</a:t>
            </a:r>
          </a:p>
        </p:txBody>
      </p:sp>
      <p:pic>
        <p:nvPicPr>
          <p:cNvPr id="19" name="图片 18"/>
          <p:cNvPicPr>
            <a:picLocks noChangeAspect="1"/>
          </p:cNvPicPr>
          <p:nvPr/>
        </p:nvPicPr>
        <p:blipFill rotWithShape="1">
          <a:blip r:embed="rId3" cstate="print">
            <a:biLevel thresh="25000"/>
            <a:extLst>
              <a:ext uri="{BEBA8EAE-BF5A-486C-A8C5-ECC9F3942E4B}">
                <a14:imgProps xmlns:a14="http://schemas.microsoft.com/office/drawing/2010/main">
                  <a14:imgLayer r:embed="rId4">
                    <a14:imgEffect>
                      <a14:brightnessContrast bright="-40000"/>
                    </a14:imgEffect>
                  </a14:imgLayer>
                </a14:imgProps>
              </a:ext>
              <a:ext uri="{28A0092B-C50C-407E-A947-70E740481C1C}">
                <a14:useLocalDpi xmlns:a14="http://schemas.microsoft.com/office/drawing/2010/main" val="0"/>
              </a:ext>
            </a:extLst>
          </a:blip>
          <a:srcRect r="73695"/>
          <a:stretch/>
        </p:blipFill>
        <p:spPr>
          <a:xfrm>
            <a:off x="23795" y="180104"/>
            <a:ext cx="597385" cy="539045"/>
          </a:xfrm>
          <a:prstGeom prst="rect">
            <a:avLst/>
          </a:prstGeom>
        </p:spPr>
      </p:pic>
      <p:sp>
        <p:nvSpPr>
          <p:cNvPr id="2" name="箭头: 下 1"/>
          <p:cNvSpPr/>
          <p:nvPr/>
        </p:nvSpPr>
        <p:spPr>
          <a:xfrm>
            <a:off x="926189" y="2117185"/>
            <a:ext cx="360165" cy="871610"/>
          </a:xfrm>
          <a:prstGeom prst="downArrow">
            <a:avLst/>
          </a:prstGeom>
          <a:solidFill>
            <a:srgbClr val="2E75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箭头: 下 19"/>
          <p:cNvSpPr/>
          <p:nvPr/>
        </p:nvSpPr>
        <p:spPr>
          <a:xfrm>
            <a:off x="926188" y="3627196"/>
            <a:ext cx="360165" cy="871610"/>
          </a:xfrm>
          <a:prstGeom prst="downArrow">
            <a:avLst/>
          </a:prstGeom>
          <a:solidFill>
            <a:srgbClr val="2E75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p:cNvPicPr>
            <a:picLocks noChangeAspect="1"/>
          </p:cNvPicPr>
          <p:nvPr/>
        </p:nvPicPr>
        <p:blipFill rotWithShape="1">
          <a:blip r:embed="rId5" cstate="print">
            <a:extLst>
              <a:ext uri="{28A0092B-C50C-407E-A947-70E740481C1C}">
                <a14:useLocalDpi xmlns:a14="http://schemas.microsoft.com/office/drawing/2010/main" val="0"/>
              </a:ext>
            </a:extLst>
          </a:blip>
          <a:srcRect t="7277"/>
          <a:stretch/>
        </p:blipFill>
        <p:spPr>
          <a:xfrm>
            <a:off x="6877055" y="2711929"/>
            <a:ext cx="1741133" cy="1226066"/>
          </a:xfrm>
          <a:prstGeom prst="rect">
            <a:avLst/>
          </a:prstGeom>
        </p:spPr>
      </p:pic>
      <p:pic>
        <p:nvPicPr>
          <p:cNvPr id="13" name="图片 12"/>
          <p:cNvPicPr>
            <a:picLocks noChangeAspect="1"/>
          </p:cNvPicPr>
          <p:nvPr/>
        </p:nvPicPr>
        <p:blipFill rotWithShape="1">
          <a:blip r:embed="rId6" cstate="print">
            <a:extLst>
              <a:ext uri="{28A0092B-C50C-407E-A947-70E740481C1C}">
                <a14:useLocalDpi xmlns:a14="http://schemas.microsoft.com/office/drawing/2010/main" val="0"/>
              </a:ext>
            </a:extLst>
          </a:blip>
          <a:srcRect t="23032" b="9298"/>
          <a:stretch/>
        </p:blipFill>
        <p:spPr>
          <a:xfrm>
            <a:off x="6873639" y="1183200"/>
            <a:ext cx="1741133" cy="1203338"/>
          </a:xfrm>
          <a:prstGeom prst="rect">
            <a:avLst/>
          </a:prstGeom>
        </p:spPr>
      </p:pic>
      <p:pic>
        <p:nvPicPr>
          <p:cNvPr id="15" name="图片 1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77055" y="4157680"/>
            <a:ext cx="1737717" cy="1220975"/>
          </a:xfrm>
          <a:prstGeom prst="rect">
            <a:avLst/>
          </a:prstGeom>
        </p:spPr>
      </p:pic>
      <p:sp>
        <p:nvSpPr>
          <p:cNvPr id="21" name="灯片编号占位符 3"/>
          <p:cNvSpPr txBox="1">
            <a:spLocks/>
          </p:cNvSpPr>
          <p:nvPr/>
        </p:nvSpPr>
        <p:spPr>
          <a:xfrm>
            <a:off x="8824913" y="5297488"/>
            <a:ext cx="319087" cy="303212"/>
          </a:xfrm>
          <a:prstGeom prst="rect">
            <a:avLst/>
          </a:prstGeom>
        </p:spPr>
        <p:txBody>
          <a:bodyPr vert="horz" lIns="91440" tIns="45720" rIns="91440" bIns="45720" rtlCol="0" anchor="ctr"/>
          <a:lstStyle>
            <a:defPPr>
              <a:defRPr lang="zh-CN"/>
            </a:defPPr>
            <a:lvl1pPr algn="r" rtl="0" fontAlgn="base">
              <a:spcBef>
                <a:spcPct val="0"/>
              </a:spcBef>
              <a:spcAft>
                <a:spcPct val="0"/>
              </a:spcAft>
              <a:defRPr sz="900" kern="1200">
                <a:solidFill>
                  <a:schemeClr val="tx1">
                    <a:tint val="75000"/>
                  </a:schemeClr>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fld id="{19701F68-65C3-4783-B9A8-1225719AEFE2}" type="slidenum">
              <a:rPr lang="zh-CN" altLang="en-US" smtClean="0"/>
              <a:pPr/>
              <a:t>3</a:t>
            </a:fld>
            <a:endParaRPr lang="zh-CN" altLang="en-US" dirty="0"/>
          </a:p>
        </p:txBody>
      </p:sp>
    </p:spTree>
    <p:extLst>
      <p:ext uri="{BB962C8B-B14F-4D97-AF65-F5344CB8AC3E}">
        <p14:creationId xmlns:p14="http://schemas.microsoft.com/office/powerpoint/2010/main" val="109302705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a:blip r:embed="rId3"/>
          <a:stretch>
            <a:fillRect/>
          </a:stretch>
        </p:blipFill>
        <p:spPr>
          <a:xfrm>
            <a:off x="501942" y="2156845"/>
            <a:ext cx="1643945" cy="2388899"/>
          </a:xfrm>
          <a:prstGeom prst="rect">
            <a:avLst/>
          </a:prstGeom>
        </p:spPr>
      </p:pic>
      <p:pic>
        <p:nvPicPr>
          <p:cNvPr id="14" name="image.jpg"/>
          <p:cNvPicPr/>
          <p:nvPr/>
        </p:nvPicPr>
        <p:blipFill>
          <a:blip r:embed="rId4">
            <a:extLst/>
          </a:blip>
          <a:stretch>
            <a:fillRect/>
          </a:stretch>
        </p:blipFill>
        <p:spPr>
          <a:xfrm>
            <a:off x="2349067" y="2156845"/>
            <a:ext cx="1609364" cy="2388899"/>
          </a:xfrm>
          <a:prstGeom prst="rect">
            <a:avLst/>
          </a:prstGeom>
          <a:ln w="12700">
            <a:solidFill>
              <a:srgbClr val="FF0000"/>
            </a:solidFill>
            <a:miter lim="400000"/>
          </a:ln>
        </p:spPr>
      </p:pic>
      <p:pic>
        <p:nvPicPr>
          <p:cNvPr id="15" name="image.jpg"/>
          <p:cNvPicPr/>
          <p:nvPr/>
        </p:nvPicPr>
        <p:blipFill>
          <a:blip r:embed="rId5">
            <a:extLst/>
          </a:blip>
          <a:stretch>
            <a:fillRect/>
          </a:stretch>
        </p:blipFill>
        <p:spPr>
          <a:xfrm>
            <a:off x="4215483" y="2156845"/>
            <a:ext cx="1460700" cy="2388899"/>
          </a:xfrm>
          <a:prstGeom prst="rect">
            <a:avLst/>
          </a:prstGeom>
          <a:ln w="12700">
            <a:solidFill>
              <a:srgbClr val="FF0000"/>
            </a:solidFill>
            <a:miter lim="400000"/>
          </a:ln>
        </p:spPr>
      </p:pic>
      <p:pic>
        <p:nvPicPr>
          <p:cNvPr id="16" name="image.jpg"/>
          <p:cNvPicPr/>
          <p:nvPr/>
        </p:nvPicPr>
        <p:blipFill>
          <a:blip r:embed="rId6">
            <a:extLst/>
          </a:blip>
          <a:stretch>
            <a:fillRect/>
          </a:stretch>
        </p:blipFill>
        <p:spPr>
          <a:xfrm>
            <a:off x="5879363" y="2156845"/>
            <a:ext cx="1394018" cy="2388899"/>
          </a:xfrm>
          <a:prstGeom prst="rect">
            <a:avLst/>
          </a:prstGeom>
          <a:ln w="12700">
            <a:solidFill>
              <a:srgbClr val="FF0000"/>
            </a:solidFill>
            <a:miter lim="400000"/>
          </a:ln>
        </p:spPr>
      </p:pic>
      <p:pic>
        <p:nvPicPr>
          <p:cNvPr id="17" name="image.jpg"/>
          <p:cNvPicPr/>
          <p:nvPr/>
        </p:nvPicPr>
        <p:blipFill>
          <a:blip r:embed="rId7">
            <a:extLst/>
          </a:blip>
          <a:stretch>
            <a:fillRect/>
          </a:stretch>
        </p:blipFill>
        <p:spPr>
          <a:xfrm>
            <a:off x="7476561" y="2156846"/>
            <a:ext cx="1346421" cy="2388898"/>
          </a:xfrm>
          <a:prstGeom prst="rect">
            <a:avLst/>
          </a:prstGeom>
          <a:ln w="12700">
            <a:solidFill>
              <a:srgbClr val="FF0000"/>
            </a:solidFill>
            <a:miter lim="400000"/>
          </a:ln>
        </p:spPr>
      </p:pic>
      <p:pic>
        <p:nvPicPr>
          <p:cNvPr id="18" name="图片 17"/>
          <p:cNvPicPr>
            <a:picLocks noChangeAspect="1"/>
          </p:cNvPicPr>
          <p:nvPr/>
        </p:nvPicPr>
        <p:blipFill>
          <a:blip r:embed="rId8"/>
          <a:stretch>
            <a:fillRect/>
          </a:stretch>
        </p:blipFill>
        <p:spPr>
          <a:xfrm>
            <a:off x="1762713" y="1272774"/>
            <a:ext cx="5345551" cy="3867748"/>
          </a:xfrm>
          <a:prstGeom prst="rect">
            <a:avLst/>
          </a:prstGeom>
        </p:spPr>
      </p:pic>
      <p:sp>
        <p:nvSpPr>
          <p:cNvPr id="25" name="矩形 24"/>
          <p:cNvSpPr/>
          <p:nvPr/>
        </p:nvSpPr>
        <p:spPr>
          <a:xfrm>
            <a:off x="202992" y="358611"/>
            <a:ext cx="2424117" cy="553998"/>
          </a:xfrm>
          <a:prstGeom prst="rect">
            <a:avLst/>
          </a:prstGeom>
          <a:noFill/>
          <a:ln>
            <a:noFill/>
          </a:ln>
        </p:spPr>
        <p:txBody>
          <a:bodyPr vert="horz" wrap="square" lIns="91440" tIns="45720" rIns="91440" bIns="45720" numCol="1" anchor="ctr" anchorCtr="0" compatLnSpc="1">
            <a:prstTxWarp prst="textNoShape">
              <a:avLst/>
            </a:prstTxWarp>
          </a:bodyPr>
          <a:lstStyle/>
          <a:p>
            <a:pPr algn="ctr" eaLnBrk="0" hangingPunct="0"/>
            <a:endParaRPr lang="zh-CN" altLang="en-US" sz="2800" dirty="0">
              <a:latin typeface="微软雅黑" pitchFamily="34" charset="-122"/>
              <a:ea typeface="微软雅黑" pitchFamily="34" charset="-122"/>
              <a:cs typeface="+mj-cs"/>
            </a:endParaRPr>
          </a:p>
        </p:txBody>
      </p:sp>
      <p:sp>
        <p:nvSpPr>
          <p:cNvPr id="10" name="矩形 9"/>
          <p:cNvSpPr/>
          <p:nvPr/>
        </p:nvSpPr>
        <p:spPr>
          <a:xfrm>
            <a:off x="466119" y="195479"/>
            <a:ext cx="3071675" cy="584775"/>
          </a:xfrm>
          <a:prstGeom prst="rect">
            <a:avLst/>
          </a:prstGeom>
        </p:spPr>
        <p:txBody>
          <a:bodyPr wrap="none">
            <a:spAutoFit/>
          </a:bodyPr>
          <a:lstStyle/>
          <a:p>
            <a:pPr lvl="0"/>
            <a:r>
              <a:rPr lang="en-US" altLang="zh-CN" sz="3200" b="1" dirty="0">
                <a:solidFill>
                  <a:srgbClr val="1557AE"/>
                </a:solidFill>
                <a:latin typeface="+mn-ea"/>
                <a:ea typeface="+mn-ea"/>
              </a:rPr>
              <a:t>MOOC</a:t>
            </a:r>
            <a:r>
              <a:rPr lang="zh-CN" altLang="en-US" sz="3200" b="1" dirty="0">
                <a:solidFill>
                  <a:srgbClr val="1557AE"/>
                </a:solidFill>
                <a:latin typeface="+mn-ea"/>
                <a:ea typeface="+mn-ea"/>
              </a:rPr>
              <a:t>中国的现状</a:t>
            </a:r>
            <a:endParaRPr lang="zh-CN" altLang="en-US" sz="2400" b="1" dirty="0">
              <a:solidFill>
                <a:srgbClr val="1557AE"/>
              </a:solidFill>
              <a:latin typeface="+mn-ea"/>
              <a:ea typeface="+mn-ea"/>
            </a:endParaRPr>
          </a:p>
        </p:txBody>
      </p:sp>
      <p:sp>
        <p:nvSpPr>
          <p:cNvPr id="11" name="灯片编号占位符 3"/>
          <p:cNvSpPr txBox="1">
            <a:spLocks/>
          </p:cNvSpPr>
          <p:nvPr/>
        </p:nvSpPr>
        <p:spPr>
          <a:xfrm>
            <a:off x="8824913" y="5297488"/>
            <a:ext cx="319087" cy="303212"/>
          </a:xfrm>
          <a:prstGeom prst="rect">
            <a:avLst/>
          </a:prstGeom>
        </p:spPr>
        <p:txBody>
          <a:bodyPr vert="horz" lIns="91440" tIns="45720" rIns="91440" bIns="45720" rtlCol="0" anchor="ctr"/>
          <a:lstStyle>
            <a:defPPr>
              <a:defRPr lang="zh-CN"/>
            </a:defPPr>
            <a:lvl1pPr algn="r" rtl="0" fontAlgn="base">
              <a:spcBef>
                <a:spcPct val="0"/>
              </a:spcBef>
              <a:spcAft>
                <a:spcPct val="0"/>
              </a:spcAft>
              <a:defRPr sz="900" kern="1200">
                <a:solidFill>
                  <a:schemeClr val="tx1">
                    <a:tint val="75000"/>
                  </a:schemeClr>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fld id="{19701F68-65C3-4783-B9A8-1225719AEFE2}" type="slidenum">
              <a:rPr lang="zh-CN" altLang="en-US" smtClean="0"/>
              <a:pPr/>
              <a:t>30</a:t>
            </a:fld>
            <a:endParaRPr lang="zh-CN" altLang="en-US" dirty="0"/>
          </a:p>
        </p:txBody>
      </p:sp>
      <p:sp>
        <p:nvSpPr>
          <p:cNvPr id="2" name="文本框 1"/>
          <p:cNvSpPr txBox="1"/>
          <p:nvPr/>
        </p:nvSpPr>
        <p:spPr>
          <a:xfrm>
            <a:off x="2183950" y="2882009"/>
            <a:ext cx="1353843" cy="461665"/>
          </a:xfrm>
          <a:prstGeom prst="rect">
            <a:avLst/>
          </a:prstGeom>
          <a:solidFill>
            <a:schemeClr val="accent2">
              <a:lumMod val="75000"/>
            </a:schemeClr>
          </a:solidFill>
        </p:spPr>
        <p:txBody>
          <a:bodyPr wrap="square" rtlCol="0">
            <a:spAutoFit/>
          </a:bodyPr>
          <a:lstStyle/>
          <a:p>
            <a:r>
              <a:rPr lang="en-US" altLang="zh-CN" sz="2400" dirty="0">
                <a:solidFill>
                  <a:schemeClr val="bg1"/>
                </a:solidFill>
              </a:rPr>
              <a:t>600W+</a:t>
            </a:r>
            <a:endParaRPr lang="zh-CN" altLang="en-US" sz="2400" dirty="0">
              <a:solidFill>
                <a:schemeClr val="bg1"/>
              </a:solidFill>
            </a:endParaRPr>
          </a:p>
        </p:txBody>
      </p:sp>
    </p:spTree>
    <p:extLst>
      <p:ext uri="{BB962C8B-B14F-4D97-AF65-F5344CB8AC3E}">
        <p14:creationId xmlns:p14="http://schemas.microsoft.com/office/powerpoint/2010/main" val="273147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500" fill="hold"/>
                                        <p:tgtEl>
                                          <p:spTgt spid="14"/>
                                        </p:tgtEl>
                                        <p:attrNameLst>
                                          <p:attrName>ppt_x</p:attrName>
                                        </p:attrNameLst>
                                      </p:cBhvr>
                                      <p:tavLst>
                                        <p:tav tm="0">
                                          <p:val>
                                            <p:strVal val="#ppt_x"/>
                                          </p:val>
                                        </p:tav>
                                        <p:tav tm="100000">
                                          <p:val>
                                            <p:strVal val="#ppt_x"/>
                                          </p:val>
                                        </p:tav>
                                      </p:tavLst>
                                    </p:anim>
                                    <p:anim calcmode="lin" valueType="num">
                                      <p:cBhvr additive="base">
                                        <p:cTn id="14"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500" fill="hold"/>
                                        <p:tgtEl>
                                          <p:spTgt spid="15"/>
                                        </p:tgtEl>
                                        <p:attrNameLst>
                                          <p:attrName>ppt_x</p:attrName>
                                        </p:attrNameLst>
                                      </p:cBhvr>
                                      <p:tavLst>
                                        <p:tav tm="0">
                                          <p:val>
                                            <p:strVal val="#ppt_x"/>
                                          </p:val>
                                        </p:tav>
                                        <p:tav tm="100000">
                                          <p:val>
                                            <p:strVal val="#ppt_x"/>
                                          </p:val>
                                        </p:tav>
                                      </p:tavLst>
                                    </p:anim>
                                    <p:anim calcmode="lin" valueType="num">
                                      <p:cBhvr additive="base">
                                        <p:cTn id="20"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6"/>
                                        </p:tgtEl>
                                        <p:attrNameLst>
                                          <p:attrName>style.visibility</p:attrName>
                                        </p:attrNameLst>
                                      </p:cBhvr>
                                      <p:to>
                                        <p:strVal val="visible"/>
                                      </p:to>
                                    </p:set>
                                    <p:anim calcmode="lin" valueType="num">
                                      <p:cBhvr additive="base">
                                        <p:cTn id="25" dur="500" fill="hold"/>
                                        <p:tgtEl>
                                          <p:spTgt spid="16"/>
                                        </p:tgtEl>
                                        <p:attrNameLst>
                                          <p:attrName>ppt_x</p:attrName>
                                        </p:attrNameLst>
                                      </p:cBhvr>
                                      <p:tavLst>
                                        <p:tav tm="0">
                                          <p:val>
                                            <p:strVal val="#ppt_x"/>
                                          </p:val>
                                        </p:tav>
                                        <p:tav tm="100000">
                                          <p:val>
                                            <p:strVal val="#ppt_x"/>
                                          </p:val>
                                        </p:tav>
                                      </p:tavLst>
                                    </p:anim>
                                    <p:anim calcmode="lin" valueType="num">
                                      <p:cBhvr additive="base">
                                        <p:cTn id="26"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7"/>
                                        </p:tgtEl>
                                        <p:attrNameLst>
                                          <p:attrName>style.visibility</p:attrName>
                                        </p:attrNameLst>
                                      </p:cBhvr>
                                      <p:to>
                                        <p:strVal val="visible"/>
                                      </p:to>
                                    </p:set>
                                    <p:anim calcmode="lin" valueType="num">
                                      <p:cBhvr additive="base">
                                        <p:cTn id="31" dur="500" fill="hold"/>
                                        <p:tgtEl>
                                          <p:spTgt spid="17"/>
                                        </p:tgtEl>
                                        <p:attrNameLst>
                                          <p:attrName>ppt_x</p:attrName>
                                        </p:attrNameLst>
                                      </p:cBhvr>
                                      <p:tavLst>
                                        <p:tav tm="0">
                                          <p:val>
                                            <p:strVal val="#ppt_x"/>
                                          </p:val>
                                        </p:tav>
                                        <p:tav tm="100000">
                                          <p:val>
                                            <p:strVal val="#ppt_x"/>
                                          </p:val>
                                        </p:tav>
                                      </p:tavLst>
                                    </p:anim>
                                    <p:anim calcmode="lin" valueType="num">
                                      <p:cBhvr additive="base">
                                        <p:cTn id="32"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3" presetClass="entr" presetSubtype="16" fill="hold" nodeType="clickEffect">
                                  <p:stCondLst>
                                    <p:cond delay="0"/>
                                  </p:stCondLst>
                                  <p:childTnLst>
                                    <p:set>
                                      <p:cBhvr>
                                        <p:cTn id="36" dur="1" fill="hold">
                                          <p:stCondLst>
                                            <p:cond delay="0"/>
                                          </p:stCondLst>
                                        </p:cTn>
                                        <p:tgtEl>
                                          <p:spTgt spid="18"/>
                                        </p:tgtEl>
                                        <p:attrNameLst>
                                          <p:attrName>style.visibility</p:attrName>
                                        </p:attrNameLst>
                                      </p:cBhvr>
                                      <p:to>
                                        <p:strVal val="visible"/>
                                      </p:to>
                                    </p:set>
                                    <p:anim calcmode="lin" valueType="num">
                                      <p:cBhvr>
                                        <p:cTn id="37" dur="500" fill="hold"/>
                                        <p:tgtEl>
                                          <p:spTgt spid="18"/>
                                        </p:tgtEl>
                                        <p:attrNameLst>
                                          <p:attrName>ppt_w</p:attrName>
                                        </p:attrNameLst>
                                      </p:cBhvr>
                                      <p:tavLst>
                                        <p:tav tm="0">
                                          <p:val>
                                            <p:fltVal val="0"/>
                                          </p:val>
                                        </p:tav>
                                        <p:tav tm="100000">
                                          <p:val>
                                            <p:strVal val="#ppt_w"/>
                                          </p:val>
                                        </p:tav>
                                      </p:tavLst>
                                    </p:anim>
                                    <p:anim calcmode="lin" valueType="num">
                                      <p:cBhvr>
                                        <p:cTn id="38" dur="500" fill="hold"/>
                                        <p:tgtEl>
                                          <p:spTgt spid="18"/>
                                        </p:tgtEl>
                                        <p:attrNameLst>
                                          <p:attrName>ppt_h</p:attrName>
                                        </p:attrNameLst>
                                      </p:cBhvr>
                                      <p:tavLst>
                                        <p:tav tm="0">
                                          <p:val>
                                            <p:fltVal val="0"/>
                                          </p:val>
                                        </p:tav>
                                        <p:tav tm="100000">
                                          <p:val>
                                            <p:strVal val="#ppt_h"/>
                                          </p:val>
                                        </p:tav>
                                      </p:tavLst>
                                    </p:anim>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2"/>
                                        </p:tgtEl>
                                        <p:attrNameLst>
                                          <p:attrName>style.visibility</p:attrName>
                                        </p:attrNameLst>
                                      </p:cBhvr>
                                      <p:to>
                                        <p:strVal val="visible"/>
                                      </p:to>
                                    </p:set>
                                    <p:animEffect transition="in" filter="fade">
                                      <p:cBhvr>
                                        <p:cTn id="4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stretch>
            <a:fillRect/>
          </a:stretch>
        </p:blipFill>
        <p:spPr>
          <a:xfrm>
            <a:off x="7487241" y="165833"/>
            <a:ext cx="1514870" cy="808191"/>
          </a:xfrm>
          <a:prstGeom prst="rect">
            <a:avLst/>
          </a:prstGeom>
        </p:spPr>
      </p:pic>
      <p:sp>
        <p:nvSpPr>
          <p:cNvPr id="6" name="矩形 5"/>
          <p:cNvSpPr/>
          <p:nvPr/>
        </p:nvSpPr>
        <p:spPr>
          <a:xfrm>
            <a:off x="202992" y="358611"/>
            <a:ext cx="2424117" cy="553998"/>
          </a:xfrm>
          <a:prstGeom prst="rect">
            <a:avLst/>
          </a:prstGeom>
          <a:noFill/>
          <a:ln>
            <a:noFill/>
          </a:ln>
        </p:spPr>
        <p:txBody>
          <a:bodyPr vert="horz" wrap="square" lIns="91440" tIns="45720" rIns="91440" bIns="45720" numCol="1" anchor="ctr" anchorCtr="0" compatLnSpc="1">
            <a:prstTxWarp prst="textNoShape">
              <a:avLst/>
            </a:prstTxWarp>
          </a:bodyPr>
          <a:lstStyle/>
          <a:p>
            <a:pPr algn="ctr" eaLnBrk="0" hangingPunct="0"/>
            <a:endParaRPr lang="zh-CN" altLang="en-US" sz="2800" dirty="0">
              <a:latin typeface="+mn-lt"/>
              <a:ea typeface="+mn-ea"/>
              <a:cs typeface="+mj-cs"/>
            </a:endParaRPr>
          </a:p>
        </p:txBody>
      </p:sp>
      <p:sp>
        <p:nvSpPr>
          <p:cNvPr id="69" name="矩形 68"/>
          <p:cNvSpPr/>
          <p:nvPr/>
        </p:nvSpPr>
        <p:spPr>
          <a:xfrm>
            <a:off x="1123430" y="3391425"/>
            <a:ext cx="1313180" cy="430887"/>
          </a:xfrm>
          <a:prstGeom prst="rect">
            <a:avLst/>
          </a:prstGeom>
        </p:spPr>
        <p:txBody>
          <a:bodyPr wrap="none">
            <a:spAutoFit/>
          </a:bodyPr>
          <a:lstStyle/>
          <a:p>
            <a:r>
              <a:rPr lang="zh-CN" altLang="en-US" sz="2200" dirty="0">
                <a:solidFill>
                  <a:schemeClr val="accent1">
                    <a:lumMod val="50000"/>
                  </a:schemeClr>
                </a:solidFill>
                <a:latin typeface="+mn-lt"/>
                <a:ea typeface="+mn-ea"/>
                <a:cs typeface="Microsoft YaHei" charset="0"/>
              </a:rPr>
              <a:t>开放分享</a:t>
            </a:r>
            <a:endParaRPr lang="zh-CN" altLang="en-US" sz="2200" dirty="0">
              <a:solidFill>
                <a:schemeClr val="accent1">
                  <a:lumMod val="50000"/>
                </a:schemeClr>
              </a:solidFill>
              <a:latin typeface="+mn-lt"/>
              <a:ea typeface="+mn-ea"/>
            </a:endParaRPr>
          </a:p>
        </p:txBody>
      </p:sp>
      <p:sp>
        <p:nvSpPr>
          <p:cNvPr id="70" name="矩形 69"/>
          <p:cNvSpPr/>
          <p:nvPr/>
        </p:nvSpPr>
        <p:spPr>
          <a:xfrm>
            <a:off x="779886" y="3828168"/>
            <a:ext cx="1896144" cy="1569660"/>
          </a:xfrm>
          <a:prstGeom prst="rect">
            <a:avLst/>
          </a:prstGeom>
        </p:spPr>
        <p:txBody>
          <a:bodyPr wrap="square">
            <a:spAutoFit/>
          </a:bodyPr>
          <a:lstStyle/>
          <a:p>
            <a:pPr>
              <a:lnSpc>
                <a:spcPct val="150000"/>
              </a:lnSpc>
            </a:pPr>
            <a:r>
              <a:rPr lang="en-US" altLang="zh-CN" sz="1600" dirty="0">
                <a:solidFill>
                  <a:schemeClr val="accent1">
                    <a:lumMod val="50000"/>
                  </a:schemeClr>
                </a:solidFill>
                <a:latin typeface="+mn-lt"/>
                <a:ea typeface="+mn-ea"/>
                <a:cs typeface="Microsoft YaHei" charset="0"/>
              </a:rPr>
              <a:t>MOOC</a:t>
            </a:r>
            <a:r>
              <a:rPr lang="zh-CN" altLang="en-US" sz="1600" dirty="0">
                <a:solidFill>
                  <a:schemeClr val="accent1">
                    <a:lumMod val="50000"/>
                  </a:schemeClr>
                </a:solidFill>
                <a:latin typeface="+mn-lt"/>
                <a:ea typeface="+mn-ea"/>
                <a:cs typeface="Microsoft YaHei" charset="0"/>
              </a:rPr>
              <a:t>秉承互联网精神，奉行教育平等，全部课程免费开放。</a:t>
            </a:r>
            <a:endParaRPr lang="zh-CN" altLang="en-US" sz="1600" dirty="0">
              <a:solidFill>
                <a:schemeClr val="accent1">
                  <a:lumMod val="50000"/>
                </a:schemeClr>
              </a:solidFill>
              <a:latin typeface="+mn-lt"/>
              <a:ea typeface="+mn-ea"/>
            </a:endParaRPr>
          </a:p>
        </p:txBody>
      </p:sp>
      <p:sp>
        <p:nvSpPr>
          <p:cNvPr id="71" name="矩形 70"/>
          <p:cNvSpPr/>
          <p:nvPr/>
        </p:nvSpPr>
        <p:spPr>
          <a:xfrm>
            <a:off x="3001616" y="3412472"/>
            <a:ext cx="1313180" cy="430887"/>
          </a:xfrm>
          <a:prstGeom prst="rect">
            <a:avLst/>
          </a:prstGeom>
        </p:spPr>
        <p:txBody>
          <a:bodyPr wrap="none">
            <a:spAutoFit/>
          </a:bodyPr>
          <a:lstStyle/>
          <a:p>
            <a:r>
              <a:rPr lang="zh-CN" altLang="en-US" sz="2200" dirty="0">
                <a:solidFill>
                  <a:schemeClr val="accent1">
                    <a:lumMod val="50000"/>
                  </a:schemeClr>
                </a:solidFill>
                <a:latin typeface="+mn-lt"/>
                <a:ea typeface="+mn-ea"/>
                <a:cs typeface="Microsoft YaHei" charset="0"/>
              </a:rPr>
              <a:t>项目实战</a:t>
            </a:r>
            <a:endParaRPr lang="zh-CN" altLang="en-US" sz="2200" dirty="0">
              <a:solidFill>
                <a:schemeClr val="accent1">
                  <a:lumMod val="50000"/>
                </a:schemeClr>
              </a:solidFill>
              <a:latin typeface="+mn-lt"/>
              <a:ea typeface="+mn-ea"/>
            </a:endParaRPr>
          </a:p>
        </p:txBody>
      </p:sp>
      <p:sp>
        <p:nvSpPr>
          <p:cNvPr id="72" name="矩形 71"/>
          <p:cNvSpPr/>
          <p:nvPr/>
        </p:nvSpPr>
        <p:spPr>
          <a:xfrm>
            <a:off x="2651031" y="3823993"/>
            <a:ext cx="2047083" cy="1200329"/>
          </a:xfrm>
          <a:prstGeom prst="rect">
            <a:avLst/>
          </a:prstGeom>
        </p:spPr>
        <p:txBody>
          <a:bodyPr wrap="square">
            <a:spAutoFit/>
          </a:bodyPr>
          <a:lstStyle/>
          <a:p>
            <a:pPr>
              <a:lnSpc>
                <a:spcPct val="150000"/>
              </a:lnSpc>
            </a:pPr>
            <a:r>
              <a:rPr lang="zh-CN" altLang="en-US" sz="1600" dirty="0">
                <a:solidFill>
                  <a:schemeClr val="accent1">
                    <a:lumMod val="50000"/>
                  </a:schemeClr>
                </a:solidFill>
                <a:latin typeface="+mn-lt"/>
                <a:ea typeface="+mn-ea"/>
                <a:cs typeface="Microsoft YaHei" charset="0"/>
              </a:rPr>
              <a:t>聚焦实战技巧，摆脱理论束缚，培养实用型人才。</a:t>
            </a:r>
            <a:endParaRPr lang="zh-CN" altLang="en-US" sz="1600" dirty="0">
              <a:solidFill>
                <a:schemeClr val="accent1">
                  <a:lumMod val="50000"/>
                </a:schemeClr>
              </a:solidFill>
              <a:latin typeface="+mn-lt"/>
              <a:ea typeface="+mn-ea"/>
            </a:endParaRPr>
          </a:p>
        </p:txBody>
      </p:sp>
      <p:sp>
        <p:nvSpPr>
          <p:cNvPr id="73" name="矩形 72"/>
          <p:cNvSpPr/>
          <p:nvPr/>
        </p:nvSpPr>
        <p:spPr>
          <a:xfrm>
            <a:off x="4903045" y="3397792"/>
            <a:ext cx="1313180" cy="430887"/>
          </a:xfrm>
          <a:prstGeom prst="rect">
            <a:avLst/>
          </a:prstGeom>
        </p:spPr>
        <p:txBody>
          <a:bodyPr wrap="none">
            <a:spAutoFit/>
          </a:bodyPr>
          <a:lstStyle/>
          <a:p>
            <a:r>
              <a:rPr lang="zh-CN" altLang="en-US" sz="2200" dirty="0">
                <a:solidFill>
                  <a:schemeClr val="accent1">
                    <a:lumMod val="50000"/>
                  </a:schemeClr>
                </a:solidFill>
                <a:latin typeface="+mn-lt"/>
                <a:ea typeface="+mn-ea"/>
                <a:cs typeface="Microsoft YaHei" charset="0"/>
              </a:rPr>
              <a:t>内容自由</a:t>
            </a:r>
            <a:endParaRPr lang="zh-CN" altLang="en-US" sz="2200" dirty="0">
              <a:solidFill>
                <a:schemeClr val="accent1">
                  <a:lumMod val="50000"/>
                </a:schemeClr>
              </a:solidFill>
              <a:latin typeface="+mn-lt"/>
              <a:ea typeface="+mn-ea"/>
            </a:endParaRPr>
          </a:p>
        </p:txBody>
      </p:sp>
      <p:sp>
        <p:nvSpPr>
          <p:cNvPr id="74" name="矩形 73"/>
          <p:cNvSpPr/>
          <p:nvPr/>
        </p:nvSpPr>
        <p:spPr>
          <a:xfrm>
            <a:off x="4609009" y="3828679"/>
            <a:ext cx="1985225" cy="1569660"/>
          </a:xfrm>
          <a:prstGeom prst="rect">
            <a:avLst/>
          </a:prstGeom>
        </p:spPr>
        <p:txBody>
          <a:bodyPr wrap="square">
            <a:spAutoFit/>
          </a:bodyPr>
          <a:lstStyle/>
          <a:p>
            <a:pPr>
              <a:lnSpc>
                <a:spcPct val="150000"/>
              </a:lnSpc>
            </a:pPr>
            <a:r>
              <a:rPr lang="zh-CN" altLang="en-US" sz="1600" dirty="0">
                <a:solidFill>
                  <a:schemeClr val="accent1">
                    <a:lumMod val="50000"/>
                  </a:schemeClr>
                </a:solidFill>
                <a:latin typeface="+mn-lt"/>
                <a:ea typeface="+mn-ea"/>
                <a:cs typeface="Microsoft YaHei" charset="0"/>
              </a:rPr>
              <a:t> 巧妙的课程设计、精心的后期制作，专业团队打造精品课程。</a:t>
            </a:r>
            <a:endParaRPr lang="zh-CN" altLang="en-US" sz="1600" dirty="0">
              <a:solidFill>
                <a:schemeClr val="accent1">
                  <a:lumMod val="50000"/>
                </a:schemeClr>
              </a:solidFill>
              <a:latin typeface="+mn-lt"/>
              <a:ea typeface="+mn-ea"/>
            </a:endParaRPr>
          </a:p>
        </p:txBody>
      </p:sp>
      <p:sp>
        <p:nvSpPr>
          <p:cNvPr id="75" name="矩形 74"/>
          <p:cNvSpPr/>
          <p:nvPr/>
        </p:nvSpPr>
        <p:spPr>
          <a:xfrm>
            <a:off x="6803345" y="3417864"/>
            <a:ext cx="1313180" cy="430887"/>
          </a:xfrm>
          <a:prstGeom prst="rect">
            <a:avLst/>
          </a:prstGeom>
        </p:spPr>
        <p:txBody>
          <a:bodyPr wrap="none">
            <a:spAutoFit/>
          </a:bodyPr>
          <a:lstStyle/>
          <a:p>
            <a:r>
              <a:rPr lang="zh-CN" altLang="en-US" sz="2200" dirty="0">
                <a:solidFill>
                  <a:schemeClr val="accent1">
                    <a:lumMod val="50000"/>
                  </a:schemeClr>
                </a:solidFill>
                <a:latin typeface="+mn-lt"/>
                <a:ea typeface="+mn-ea"/>
                <a:cs typeface="Microsoft YaHei" charset="0"/>
              </a:rPr>
              <a:t>时间灵活</a:t>
            </a:r>
            <a:endParaRPr lang="zh-CN" altLang="en-US" sz="2200" dirty="0">
              <a:solidFill>
                <a:schemeClr val="accent1">
                  <a:lumMod val="50000"/>
                </a:schemeClr>
              </a:solidFill>
              <a:latin typeface="+mn-lt"/>
              <a:ea typeface="+mn-ea"/>
            </a:endParaRPr>
          </a:p>
        </p:txBody>
      </p:sp>
      <p:sp>
        <p:nvSpPr>
          <p:cNvPr id="76" name="矩形 75"/>
          <p:cNvSpPr/>
          <p:nvPr/>
        </p:nvSpPr>
        <p:spPr>
          <a:xfrm>
            <a:off x="6594234" y="3828679"/>
            <a:ext cx="2100720" cy="1569660"/>
          </a:xfrm>
          <a:prstGeom prst="rect">
            <a:avLst/>
          </a:prstGeom>
        </p:spPr>
        <p:txBody>
          <a:bodyPr wrap="square">
            <a:spAutoFit/>
          </a:bodyPr>
          <a:lstStyle/>
          <a:p>
            <a:pPr>
              <a:lnSpc>
                <a:spcPct val="150000"/>
              </a:lnSpc>
            </a:pPr>
            <a:r>
              <a:rPr lang="zh-CN" altLang="en-US" sz="1600" dirty="0">
                <a:solidFill>
                  <a:schemeClr val="accent1">
                    <a:lumMod val="50000"/>
                  </a:schemeClr>
                </a:solidFill>
                <a:latin typeface="+mn-lt"/>
                <a:ea typeface="+mn-ea"/>
                <a:cs typeface="Microsoft YaHei" charset="0"/>
              </a:rPr>
              <a:t>全新课程呈现形式，迎合目标人群学习习惯，开创碎片化学习新风尚。</a:t>
            </a:r>
            <a:endParaRPr lang="zh-CN" altLang="en-US" sz="1600" dirty="0">
              <a:solidFill>
                <a:schemeClr val="accent1">
                  <a:lumMod val="50000"/>
                </a:schemeClr>
              </a:solidFill>
              <a:latin typeface="+mn-lt"/>
              <a:ea typeface="+mn-ea"/>
            </a:endParaRPr>
          </a:p>
        </p:txBody>
      </p:sp>
      <p:sp>
        <p:nvSpPr>
          <p:cNvPr id="3" name="菱形 2"/>
          <p:cNvSpPr/>
          <p:nvPr/>
        </p:nvSpPr>
        <p:spPr>
          <a:xfrm>
            <a:off x="1113592" y="1826366"/>
            <a:ext cx="1287953" cy="1288543"/>
          </a:xfrm>
          <a:prstGeom prst="diamond">
            <a:avLst/>
          </a:prstGeom>
          <a:solidFill>
            <a:srgbClr val="3C30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菱形 9"/>
          <p:cNvSpPr/>
          <p:nvPr/>
        </p:nvSpPr>
        <p:spPr>
          <a:xfrm>
            <a:off x="3014386" y="1837134"/>
            <a:ext cx="1287953" cy="1288543"/>
          </a:xfrm>
          <a:prstGeom prst="diamond">
            <a:avLst/>
          </a:prstGeom>
          <a:solidFill>
            <a:srgbClr val="239C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菱形 10"/>
          <p:cNvSpPr/>
          <p:nvPr/>
        </p:nvSpPr>
        <p:spPr>
          <a:xfrm>
            <a:off x="4911225" y="1826365"/>
            <a:ext cx="1287953" cy="1288543"/>
          </a:xfrm>
          <a:prstGeom prst="diamond">
            <a:avLst/>
          </a:prstGeom>
          <a:solidFill>
            <a:srgbClr val="C32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菱形 11"/>
          <p:cNvSpPr/>
          <p:nvPr/>
        </p:nvSpPr>
        <p:spPr>
          <a:xfrm>
            <a:off x="6798748" y="1837133"/>
            <a:ext cx="1287953" cy="1288543"/>
          </a:xfrm>
          <a:prstGeom prst="diamond">
            <a:avLst/>
          </a:prstGeom>
          <a:solidFill>
            <a:srgbClr val="EB82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接连接符 7"/>
          <p:cNvCxnSpPr/>
          <p:nvPr/>
        </p:nvCxnSpPr>
        <p:spPr>
          <a:xfrm>
            <a:off x="1761524" y="1525152"/>
            <a:ext cx="779764" cy="779343"/>
          </a:xfrm>
          <a:prstGeom prst="line">
            <a:avLst/>
          </a:prstGeom>
          <a:ln w="38100">
            <a:solidFill>
              <a:srgbClr val="3C3087"/>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flipH="1">
            <a:off x="814500" y="1525152"/>
            <a:ext cx="947024" cy="947024"/>
          </a:xfrm>
          <a:prstGeom prst="line">
            <a:avLst/>
          </a:prstGeom>
          <a:ln w="38100">
            <a:solidFill>
              <a:srgbClr val="3C3087"/>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814500" y="2472176"/>
            <a:ext cx="947024" cy="947024"/>
          </a:xfrm>
          <a:prstGeom prst="line">
            <a:avLst/>
          </a:prstGeom>
          <a:ln w="38100">
            <a:solidFill>
              <a:srgbClr val="3C3087"/>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V="1">
            <a:off x="1761524" y="1525152"/>
            <a:ext cx="1893734" cy="1894048"/>
          </a:xfrm>
          <a:prstGeom prst="line">
            <a:avLst/>
          </a:prstGeom>
          <a:ln w="38100">
            <a:gradFill>
              <a:gsLst>
                <a:gs pos="0">
                  <a:srgbClr val="3C3087"/>
                </a:gs>
                <a:gs pos="100000">
                  <a:srgbClr val="239CD7"/>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flipH="1" flipV="1">
            <a:off x="3655258" y="1525152"/>
            <a:ext cx="779449" cy="779343"/>
          </a:xfrm>
          <a:prstGeom prst="line">
            <a:avLst/>
          </a:prstGeom>
          <a:ln w="38100">
            <a:solidFill>
              <a:srgbClr val="239CD7"/>
            </a:soli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flipH="1" flipV="1">
            <a:off x="2875808" y="2639857"/>
            <a:ext cx="779449" cy="779343"/>
          </a:xfrm>
          <a:prstGeom prst="line">
            <a:avLst/>
          </a:prstGeom>
          <a:ln w="38100">
            <a:solidFill>
              <a:srgbClr val="239CD7"/>
            </a:solidFill>
          </a:ln>
        </p:spPr>
        <p:style>
          <a:lnRef idx="1">
            <a:schemeClr val="accent1"/>
          </a:lnRef>
          <a:fillRef idx="0">
            <a:schemeClr val="accent1"/>
          </a:fillRef>
          <a:effectRef idx="0">
            <a:schemeClr val="accent1"/>
          </a:effectRef>
          <a:fontRef idx="minor">
            <a:schemeClr val="tx1"/>
          </a:fontRef>
        </p:style>
      </p:cxnSp>
      <p:cxnSp>
        <p:nvCxnSpPr>
          <p:cNvPr id="54" name="直接连接符 53"/>
          <p:cNvCxnSpPr/>
          <p:nvPr/>
        </p:nvCxnSpPr>
        <p:spPr>
          <a:xfrm flipV="1">
            <a:off x="3654943" y="1526634"/>
            <a:ext cx="1893734" cy="1894048"/>
          </a:xfrm>
          <a:prstGeom prst="line">
            <a:avLst/>
          </a:prstGeom>
          <a:ln w="38100">
            <a:gradFill>
              <a:gsLst>
                <a:gs pos="0">
                  <a:srgbClr val="239CD7"/>
                </a:gs>
                <a:gs pos="100000">
                  <a:srgbClr val="C32050"/>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55" name="直接连接符 54"/>
          <p:cNvCxnSpPr/>
          <p:nvPr/>
        </p:nvCxnSpPr>
        <p:spPr>
          <a:xfrm flipH="1" flipV="1">
            <a:off x="5548677" y="1526634"/>
            <a:ext cx="779449" cy="779343"/>
          </a:xfrm>
          <a:prstGeom prst="line">
            <a:avLst/>
          </a:prstGeom>
          <a:ln w="38100">
            <a:solidFill>
              <a:srgbClr val="C32050"/>
            </a:solidFill>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a:xfrm flipV="1">
            <a:off x="5548362" y="1523669"/>
            <a:ext cx="1893734" cy="1894048"/>
          </a:xfrm>
          <a:prstGeom prst="line">
            <a:avLst/>
          </a:prstGeom>
          <a:ln w="38100">
            <a:gradFill>
              <a:gsLst>
                <a:gs pos="0">
                  <a:srgbClr val="C32050"/>
                </a:gs>
                <a:gs pos="100000">
                  <a:srgbClr val="EB822B"/>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a:xfrm flipH="1" flipV="1">
            <a:off x="7442096" y="1523670"/>
            <a:ext cx="947653" cy="948505"/>
          </a:xfrm>
          <a:prstGeom prst="line">
            <a:avLst/>
          </a:prstGeom>
          <a:ln w="38100">
            <a:solidFill>
              <a:srgbClr val="EB822B"/>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flipH="1" flipV="1">
            <a:off x="4775752" y="2639857"/>
            <a:ext cx="779449" cy="779343"/>
          </a:xfrm>
          <a:prstGeom prst="line">
            <a:avLst/>
          </a:prstGeom>
          <a:ln w="38100">
            <a:solidFill>
              <a:srgbClr val="C32050"/>
            </a:solidFill>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flipH="1" flipV="1">
            <a:off x="6661703" y="2639857"/>
            <a:ext cx="781022" cy="779343"/>
          </a:xfrm>
          <a:prstGeom prst="line">
            <a:avLst/>
          </a:prstGeom>
          <a:ln w="38100">
            <a:solidFill>
              <a:srgbClr val="EB822B"/>
            </a:solidFill>
          </a:ln>
        </p:spPr>
        <p:style>
          <a:lnRef idx="1">
            <a:schemeClr val="accent1"/>
          </a:lnRef>
          <a:fillRef idx="0">
            <a:schemeClr val="accent1"/>
          </a:fillRef>
          <a:effectRef idx="0">
            <a:schemeClr val="accent1"/>
          </a:effectRef>
          <a:fontRef idx="minor">
            <a:schemeClr val="tx1"/>
          </a:fontRef>
        </p:style>
      </p:cxnSp>
      <p:cxnSp>
        <p:nvCxnSpPr>
          <p:cNvPr id="62" name="直接连接符 61"/>
          <p:cNvCxnSpPr/>
          <p:nvPr/>
        </p:nvCxnSpPr>
        <p:spPr>
          <a:xfrm flipH="1">
            <a:off x="7442725" y="2472176"/>
            <a:ext cx="947024" cy="947024"/>
          </a:xfrm>
          <a:prstGeom prst="line">
            <a:avLst/>
          </a:prstGeom>
          <a:ln w="38100">
            <a:solidFill>
              <a:srgbClr val="EB822B"/>
            </a:solidFill>
          </a:ln>
        </p:spPr>
        <p:style>
          <a:lnRef idx="1">
            <a:schemeClr val="accent1"/>
          </a:lnRef>
          <a:fillRef idx="0">
            <a:schemeClr val="accent1"/>
          </a:fillRef>
          <a:effectRef idx="0">
            <a:schemeClr val="accent1"/>
          </a:effectRef>
          <a:fontRef idx="minor">
            <a:schemeClr val="tx1"/>
          </a:fontRef>
        </p:style>
      </p:cxnSp>
      <p:sp>
        <p:nvSpPr>
          <p:cNvPr id="67" name="矩形 66"/>
          <p:cNvSpPr/>
          <p:nvPr/>
        </p:nvSpPr>
        <p:spPr>
          <a:xfrm>
            <a:off x="1353496" y="2226180"/>
            <a:ext cx="748924" cy="430887"/>
          </a:xfrm>
          <a:prstGeom prst="rect">
            <a:avLst/>
          </a:prstGeom>
        </p:spPr>
        <p:txBody>
          <a:bodyPr wrap="none">
            <a:spAutoFit/>
          </a:bodyPr>
          <a:lstStyle/>
          <a:p>
            <a:r>
              <a:rPr lang="zh-CN" altLang="en-US" sz="2200" dirty="0">
                <a:solidFill>
                  <a:schemeClr val="bg1"/>
                </a:solidFill>
                <a:latin typeface="+mn-lt"/>
                <a:ea typeface="+mn-ea"/>
                <a:cs typeface="Microsoft YaHei" charset="0"/>
              </a:rPr>
              <a:t>免费</a:t>
            </a:r>
            <a:endParaRPr lang="zh-CN" altLang="en-US" sz="2200" dirty="0">
              <a:solidFill>
                <a:schemeClr val="bg1"/>
              </a:solidFill>
              <a:latin typeface="+mn-lt"/>
              <a:ea typeface="+mn-ea"/>
            </a:endParaRPr>
          </a:p>
        </p:txBody>
      </p:sp>
      <p:sp>
        <p:nvSpPr>
          <p:cNvPr id="78" name="矩形 77"/>
          <p:cNvSpPr/>
          <p:nvPr/>
        </p:nvSpPr>
        <p:spPr>
          <a:xfrm>
            <a:off x="3276410" y="2235064"/>
            <a:ext cx="748924" cy="430887"/>
          </a:xfrm>
          <a:prstGeom prst="rect">
            <a:avLst/>
          </a:prstGeom>
        </p:spPr>
        <p:txBody>
          <a:bodyPr wrap="none">
            <a:spAutoFit/>
          </a:bodyPr>
          <a:lstStyle/>
          <a:p>
            <a:r>
              <a:rPr lang="zh-CN" altLang="en-US" sz="2200" dirty="0">
                <a:solidFill>
                  <a:schemeClr val="bg1"/>
                </a:solidFill>
                <a:latin typeface="+mn-lt"/>
                <a:ea typeface="+mn-ea"/>
                <a:cs typeface="Microsoft YaHei" charset="0"/>
              </a:rPr>
              <a:t>实用</a:t>
            </a:r>
            <a:endParaRPr lang="zh-CN" altLang="en-US" sz="2200" dirty="0">
              <a:solidFill>
                <a:schemeClr val="bg1"/>
              </a:solidFill>
              <a:latin typeface="+mn-lt"/>
              <a:ea typeface="+mn-ea"/>
            </a:endParaRPr>
          </a:p>
        </p:txBody>
      </p:sp>
      <p:sp>
        <p:nvSpPr>
          <p:cNvPr id="79" name="矩形 78"/>
          <p:cNvSpPr/>
          <p:nvPr/>
        </p:nvSpPr>
        <p:spPr>
          <a:xfrm>
            <a:off x="5170965" y="2243935"/>
            <a:ext cx="748924" cy="430887"/>
          </a:xfrm>
          <a:prstGeom prst="rect">
            <a:avLst/>
          </a:prstGeom>
        </p:spPr>
        <p:txBody>
          <a:bodyPr wrap="none">
            <a:spAutoFit/>
          </a:bodyPr>
          <a:lstStyle/>
          <a:p>
            <a:r>
              <a:rPr lang="zh-CN" altLang="en-US" sz="2200" dirty="0">
                <a:solidFill>
                  <a:schemeClr val="bg1"/>
                </a:solidFill>
                <a:latin typeface="+mn-lt"/>
                <a:ea typeface="+mn-ea"/>
                <a:cs typeface="Microsoft YaHei" charset="0"/>
              </a:rPr>
              <a:t>独家</a:t>
            </a:r>
            <a:endParaRPr lang="zh-CN" altLang="en-US" sz="2200" dirty="0">
              <a:solidFill>
                <a:schemeClr val="bg1"/>
              </a:solidFill>
              <a:latin typeface="+mn-lt"/>
              <a:ea typeface="+mn-ea"/>
            </a:endParaRPr>
          </a:p>
        </p:txBody>
      </p:sp>
      <p:sp>
        <p:nvSpPr>
          <p:cNvPr id="80" name="矩形 79"/>
          <p:cNvSpPr/>
          <p:nvPr/>
        </p:nvSpPr>
        <p:spPr>
          <a:xfrm>
            <a:off x="6937333" y="2254703"/>
            <a:ext cx="1031051" cy="430887"/>
          </a:xfrm>
          <a:prstGeom prst="rect">
            <a:avLst/>
          </a:prstGeom>
        </p:spPr>
        <p:txBody>
          <a:bodyPr wrap="none">
            <a:spAutoFit/>
          </a:bodyPr>
          <a:lstStyle/>
          <a:p>
            <a:r>
              <a:rPr lang="zh-CN" altLang="en-US" sz="2200" dirty="0">
                <a:solidFill>
                  <a:schemeClr val="bg1"/>
                </a:solidFill>
                <a:latin typeface="+mn-lt"/>
                <a:ea typeface="+mn-ea"/>
                <a:cs typeface="Microsoft YaHei" charset="0"/>
              </a:rPr>
              <a:t>短视频</a:t>
            </a:r>
            <a:endParaRPr lang="zh-CN" altLang="en-US" sz="2200" dirty="0">
              <a:solidFill>
                <a:schemeClr val="bg1"/>
              </a:solidFill>
              <a:latin typeface="+mn-lt"/>
              <a:ea typeface="+mn-ea"/>
            </a:endParaRPr>
          </a:p>
        </p:txBody>
      </p:sp>
      <p:sp>
        <p:nvSpPr>
          <p:cNvPr id="36" name="矩形 35"/>
          <p:cNvSpPr/>
          <p:nvPr/>
        </p:nvSpPr>
        <p:spPr>
          <a:xfrm>
            <a:off x="466119" y="195479"/>
            <a:ext cx="2244525" cy="584775"/>
          </a:xfrm>
          <a:prstGeom prst="rect">
            <a:avLst/>
          </a:prstGeom>
        </p:spPr>
        <p:txBody>
          <a:bodyPr wrap="none">
            <a:spAutoFit/>
          </a:bodyPr>
          <a:lstStyle/>
          <a:p>
            <a:pPr lvl="0"/>
            <a:r>
              <a:rPr lang="zh-CN" altLang="en-US" sz="3200" b="1" dirty="0">
                <a:solidFill>
                  <a:srgbClr val="1557AE"/>
                </a:solidFill>
                <a:latin typeface="+mn-ea"/>
                <a:ea typeface="+mn-ea"/>
              </a:rPr>
              <a:t>探索与实践</a:t>
            </a:r>
            <a:endParaRPr lang="zh-CN" altLang="en-US" sz="2400" b="1" dirty="0">
              <a:solidFill>
                <a:srgbClr val="1557AE"/>
              </a:solidFill>
              <a:latin typeface="+mn-ea"/>
              <a:ea typeface="+mn-ea"/>
            </a:endParaRPr>
          </a:p>
        </p:txBody>
      </p:sp>
      <p:sp>
        <p:nvSpPr>
          <p:cNvPr id="37" name="灯片编号占位符 3"/>
          <p:cNvSpPr txBox="1">
            <a:spLocks/>
          </p:cNvSpPr>
          <p:nvPr/>
        </p:nvSpPr>
        <p:spPr>
          <a:xfrm>
            <a:off x="8824913" y="5297488"/>
            <a:ext cx="319087" cy="303212"/>
          </a:xfrm>
          <a:prstGeom prst="rect">
            <a:avLst/>
          </a:prstGeom>
        </p:spPr>
        <p:txBody>
          <a:bodyPr vert="horz" lIns="91440" tIns="45720" rIns="91440" bIns="45720" rtlCol="0" anchor="ctr"/>
          <a:lstStyle>
            <a:defPPr>
              <a:defRPr lang="zh-CN"/>
            </a:defPPr>
            <a:lvl1pPr algn="r" rtl="0" fontAlgn="base">
              <a:spcBef>
                <a:spcPct val="0"/>
              </a:spcBef>
              <a:spcAft>
                <a:spcPct val="0"/>
              </a:spcAft>
              <a:defRPr sz="900" kern="1200">
                <a:solidFill>
                  <a:schemeClr val="tx1">
                    <a:tint val="75000"/>
                  </a:schemeClr>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fld id="{19701F68-65C3-4783-B9A8-1225719AEFE2}" type="slidenum">
              <a:rPr lang="zh-CN" altLang="en-US" smtClean="0"/>
              <a:pPr/>
              <a:t>31</a:t>
            </a:fld>
            <a:endParaRPr lang="zh-CN" altLang="en-US" dirty="0"/>
          </a:p>
        </p:txBody>
      </p:sp>
    </p:spTree>
    <p:extLst>
      <p:ext uri="{BB962C8B-B14F-4D97-AF65-F5344CB8AC3E}">
        <p14:creationId xmlns:p14="http://schemas.microsoft.com/office/powerpoint/2010/main" val="352225408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noChangeAspect="1"/>
          </p:cNvPicPr>
          <p:nvPr>
            <p:ph idx="4294967295"/>
          </p:nvPr>
        </p:nvPicPr>
        <p:blipFill>
          <a:blip r:embed="rId3" cstate="print">
            <a:extLst>
              <a:ext uri="{28A0092B-C50C-407E-A947-70E740481C1C}">
                <a14:useLocalDpi xmlns:a14="http://schemas.microsoft.com/office/drawing/2010/main" val="0"/>
              </a:ext>
            </a:extLst>
          </a:blip>
          <a:stretch>
            <a:fillRect/>
          </a:stretch>
        </p:blipFill>
        <p:spPr>
          <a:xfrm>
            <a:off x="6084693" y="1375576"/>
            <a:ext cx="2665412" cy="4075112"/>
          </a:xfrm>
        </p:spPr>
      </p:pic>
      <p:sp>
        <p:nvSpPr>
          <p:cNvPr id="9" name="矩形 8"/>
          <p:cNvSpPr/>
          <p:nvPr/>
        </p:nvSpPr>
        <p:spPr>
          <a:xfrm>
            <a:off x="202992" y="358611"/>
            <a:ext cx="2424117" cy="553998"/>
          </a:xfrm>
          <a:prstGeom prst="rect">
            <a:avLst/>
          </a:prstGeom>
          <a:noFill/>
          <a:ln>
            <a:noFill/>
          </a:ln>
        </p:spPr>
        <p:txBody>
          <a:bodyPr vert="horz" wrap="square" lIns="91440" tIns="45720" rIns="91440" bIns="45720" numCol="1" anchor="ctr" anchorCtr="0" compatLnSpc="1">
            <a:prstTxWarp prst="textNoShape">
              <a:avLst/>
            </a:prstTxWarp>
          </a:bodyPr>
          <a:lstStyle/>
          <a:p>
            <a:pPr algn="ctr" eaLnBrk="0" hangingPunct="0"/>
            <a:endParaRPr lang="zh-CN" altLang="en-US" sz="2800" dirty="0">
              <a:latin typeface="+mn-lt"/>
              <a:ea typeface="微软雅黑" pitchFamily="34" charset="-122"/>
              <a:cs typeface="+mj-cs"/>
            </a:endParaRPr>
          </a:p>
        </p:txBody>
      </p:sp>
      <p:sp>
        <p:nvSpPr>
          <p:cNvPr id="10" name="矩形 9"/>
          <p:cNvSpPr/>
          <p:nvPr/>
        </p:nvSpPr>
        <p:spPr>
          <a:xfrm>
            <a:off x="754251" y="1067808"/>
            <a:ext cx="2424117" cy="553998"/>
          </a:xfrm>
          <a:prstGeom prst="rect">
            <a:avLst/>
          </a:prstGeom>
          <a:noFill/>
          <a:ln>
            <a:noFill/>
          </a:ln>
        </p:spPr>
        <p:txBody>
          <a:bodyPr vert="horz" wrap="square" lIns="91440" tIns="45720" rIns="91440" bIns="45720" numCol="1" anchor="ctr" anchorCtr="0" compatLnSpc="1">
            <a:prstTxWarp prst="textNoShape">
              <a:avLst/>
            </a:prstTxWarp>
          </a:bodyPr>
          <a:lstStyle/>
          <a:p>
            <a:pPr algn="ctr" eaLnBrk="0" hangingPunct="0"/>
            <a:endParaRPr lang="zh-CN" altLang="en-US" sz="2400" dirty="0">
              <a:latin typeface="+mn-lt"/>
              <a:ea typeface="微软雅黑" pitchFamily="34" charset="-122"/>
              <a:cs typeface="+mj-cs"/>
            </a:endParaRPr>
          </a:p>
        </p:txBody>
      </p:sp>
      <p:sp>
        <p:nvSpPr>
          <p:cNvPr id="8" name="矩形 7"/>
          <p:cNvSpPr/>
          <p:nvPr/>
        </p:nvSpPr>
        <p:spPr>
          <a:xfrm>
            <a:off x="466119" y="195479"/>
            <a:ext cx="3895618" cy="584775"/>
          </a:xfrm>
          <a:prstGeom prst="rect">
            <a:avLst/>
          </a:prstGeom>
        </p:spPr>
        <p:txBody>
          <a:bodyPr wrap="none">
            <a:spAutoFit/>
          </a:bodyPr>
          <a:lstStyle/>
          <a:p>
            <a:pPr lvl="0"/>
            <a:r>
              <a:rPr lang="en-US" altLang="zh-CN" sz="3200" b="1" dirty="0">
                <a:solidFill>
                  <a:srgbClr val="1557AE"/>
                </a:solidFill>
                <a:latin typeface="+mn-ea"/>
                <a:ea typeface="+mn-ea"/>
              </a:rPr>
              <a:t>MOOC</a:t>
            </a:r>
            <a:r>
              <a:rPr lang="zh-CN" altLang="en-US" sz="3200" b="1" dirty="0">
                <a:solidFill>
                  <a:srgbClr val="1557AE"/>
                </a:solidFill>
                <a:latin typeface="+mn-ea"/>
                <a:ea typeface="+mn-ea"/>
              </a:rPr>
              <a:t>发展与创新实践</a:t>
            </a:r>
            <a:endParaRPr lang="zh-CN" altLang="en-US" sz="2400" b="1" dirty="0">
              <a:solidFill>
                <a:srgbClr val="1557AE"/>
              </a:solidFill>
              <a:latin typeface="+mn-ea"/>
              <a:ea typeface="+mn-ea"/>
            </a:endParaRPr>
          </a:p>
        </p:txBody>
      </p:sp>
      <p:pic>
        <p:nvPicPr>
          <p:cNvPr id="12" name="图片 11"/>
          <p:cNvPicPr>
            <a:picLocks noChangeAspect="1"/>
          </p:cNvPicPr>
          <p:nvPr/>
        </p:nvPicPr>
        <p:blipFill>
          <a:blip r:embed="rId4"/>
          <a:stretch>
            <a:fillRect/>
          </a:stretch>
        </p:blipFill>
        <p:spPr>
          <a:xfrm>
            <a:off x="19659" y="1884574"/>
            <a:ext cx="6510657" cy="3360221"/>
          </a:xfrm>
          <a:prstGeom prst="rect">
            <a:avLst/>
          </a:prstGeom>
        </p:spPr>
      </p:pic>
      <p:sp>
        <p:nvSpPr>
          <p:cNvPr id="13" name="矩形 12"/>
          <p:cNvSpPr/>
          <p:nvPr/>
        </p:nvSpPr>
        <p:spPr>
          <a:xfrm>
            <a:off x="250019" y="1175377"/>
            <a:ext cx="5554421" cy="398058"/>
          </a:xfrm>
          <a:prstGeom prst="rect">
            <a:avLst/>
          </a:prstGeom>
        </p:spPr>
        <p:txBody>
          <a:bodyPr wrap="square">
            <a:spAutoFit/>
          </a:bodyPr>
          <a:lstStyle/>
          <a:p>
            <a:pPr defTabSz="685800" fontAlgn="auto">
              <a:lnSpc>
                <a:spcPts val="2600"/>
              </a:lnSpc>
              <a:spcBef>
                <a:spcPts val="0"/>
              </a:spcBef>
              <a:spcAft>
                <a:spcPts val="0"/>
              </a:spcAft>
            </a:pPr>
            <a:r>
              <a:rPr lang="en-US" altLang="zh-CN" sz="2000" dirty="0">
                <a:solidFill>
                  <a:schemeClr val="accent1">
                    <a:lumMod val="50000"/>
                  </a:schemeClr>
                </a:solidFill>
                <a:latin typeface="+mn-lt"/>
                <a:ea typeface="黑体" panose="02010609060101010101" pitchFamily="49" charset="-122"/>
                <a:cs typeface="Microsoft YaHei" charset="0"/>
              </a:rPr>
              <a:t>MOOC</a:t>
            </a:r>
            <a:r>
              <a:rPr lang="zh-CN" altLang="en-US" sz="2000" dirty="0">
                <a:solidFill>
                  <a:schemeClr val="accent1">
                    <a:lumMod val="50000"/>
                  </a:schemeClr>
                </a:solidFill>
                <a:latin typeface="+mn-lt"/>
                <a:ea typeface="黑体" panose="02010609060101010101" pitchFamily="49" charset="-122"/>
                <a:cs typeface="Microsoft YaHei" charset="0"/>
              </a:rPr>
              <a:t>中国联盟业务框架</a:t>
            </a:r>
          </a:p>
        </p:txBody>
      </p:sp>
      <p:sp>
        <p:nvSpPr>
          <p:cNvPr id="14" name="灯片编号占位符 3"/>
          <p:cNvSpPr txBox="1">
            <a:spLocks/>
          </p:cNvSpPr>
          <p:nvPr/>
        </p:nvSpPr>
        <p:spPr>
          <a:xfrm>
            <a:off x="8824913" y="5297488"/>
            <a:ext cx="319087" cy="303212"/>
          </a:xfrm>
          <a:prstGeom prst="rect">
            <a:avLst/>
          </a:prstGeom>
        </p:spPr>
        <p:txBody>
          <a:bodyPr vert="horz" lIns="91440" tIns="45720" rIns="91440" bIns="45720" rtlCol="0" anchor="ctr"/>
          <a:lstStyle>
            <a:defPPr>
              <a:defRPr lang="zh-CN"/>
            </a:defPPr>
            <a:lvl1pPr algn="r" rtl="0" fontAlgn="base">
              <a:spcBef>
                <a:spcPct val="0"/>
              </a:spcBef>
              <a:spcAft>
                <a:spcPct val="0"/>
              </a:spcAft>
              <a:defRPr sz="900" kern="1200">
                <a:solidFill>
                  <a:schemeClr val="tx1">
                    <a:tint val="75000"/>
                  </a:schemeClr>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fld id="{19701F68-65C3-4783-B9A8-1225719AEFE2}" type="slidenum">
              <a:rPr lang="zh-CN" altLang="en-US" smtClean="0"/>
              <a:pPr/>
              <a:t>32</a:t>
            </a:fld>
            <a:endParaRPr lang="zh-CN" altLang="en-US" dirty="0"/>
          </a:p>
        </p:txBody>
      </p:sp>
    </p:spTree>
    <p:extLst>
      <p:ext uri="{BB962C8B-B14F-4D97-AF65-F5344CB8AC3E}">
        <p14:creationId xmlns:p14="http://schemas.microsoft.com/office/powerpoint/2010/main" val="1357556257"/>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椭圆 15"/>
          <p:cNvSpPr>
            <a:spLocks noChangeAspect="1"/>
          </p:cNvSpPr>
          <p:nvPr/>
        </p:nvSpPr>
        <p:spPr>
          <a:xfrm>
            <a:off x="3742753" y="2351244"/>
            <a:ext cx="1563489" cy="1562464"/>
          </a:xfrm>
          <a:prstGeom prst="ellipse">
            <a:avLst/>
          </a:prstGeom>
          <a:solidFill>
            <a:schemeClr val="bg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0" name="组合 29"/>
          <p:cNvGrpSpPr/>
          <p:nvPr/>
        </p:nvGrpSpPr>
        <p:grpSpPr>
          <a:xfrm>
            <a:off x="3173175" y="1849038"/>
            <a:ext cx="2624493" cy="2624095"/>
            <a:chOff x="3173175" y="1849038"/>
            <a:chExt cx="2624493" cy="2624095"/>
          </a:xfrm>
        </p:grpSpPr>
        <p:sp>
          <p:nvSpPr>
            <p:cNvPr id="14" name="空心弧 13"/>
            <p:cNvSpPr>
              <a:spLocks/>
            </p:cNvSpPr>
            <p:nvPr/>
          </p:nvSpPr>
          <p:spPr>
            <a:xfrm rot="1565694">
              <a:off x="3173573" y="1849038"/>
              <a:ext cx="2624095" cy="2622765"/>
            </a:xfrm>
            <a:prstGeom prst="blockArc">
              <a:avLst>
                <a:gd name="adj1" fmla="val 14663122"/>
                <a:gd name="adj2" fmla="val 19716"/>
                <a:gd name="adj3" fmla="val 19982"/>
              </a:avLst>
            </a:prstGeom>
            <a:gradFill>
              <a:gsLst>
                <a:gs pos="0">
                  <a:srgbClr val="26A3DC"/>
                </a:gs>
                <a:gs pos="85000">
                  <a:srgbClr val="C81F59"/>
                </a:gs>
              </a:gsLst>
              <a:lin ang="1800000" scaled="0"/>
            </a:gra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                   </a:t>
              </a:r>
              <a:endParaRPr lang="zh-CN" altLang="en-US" dirty="0">
                <a:solidFill>
                  <a:schemeClr val="tx1"/>
                </a:solidFill>
              </a:endParaRPr>
            </a:p>
          </p:txBody>
        </p:sp>
        <p:sp>
          <p:nvSpPr>
            <p:cNvPr id="15" name="空心弧 14"/>
            <p:cNvSpPr>
              <a:spLocks/>
            </p:cNvSpPr>
            <p:nvPr/>
          </p:nvSpPr>
          <p:spPr>
            <a:xfrm rot="9304247">
              <a:off x="3173573" y="1850147"/>
              <a:ext cx="2624095" cy="2622765"/>
            </a:xfrm>
            <a:prstGeom prst="blockArc">
              <a:avLst>
                <a:gd name="adj1" fmla="val 13854436"/>
                <a:gd name="adj2" fmla="val 19716"/>
                <a:gd name="adj3" fmla="val 19982"/>
              </a:avLst>
            </a:prstGeom>
            <a:gradFill>
              <a:gsLst>
                <a:gs pos="100000">
                  <a:srgbClr val="E77130"/>
                </a:gs>
                <a:gs pos="0">
                  <a:srgbClr val="C81F59"/>
                </a:gs>
              </a:gsLst>
              <a:lin ang="1800000" scaled="0"/>
            </a:gra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 name="空心弧 12"/>
            <p:cNvSpPr>
              <a:spLocks/>
            </p:cNvSpPr>
            <p:nvPr/>
          </p:nvSpPr>
          <p:spPr>
            <a:xfrm rot="16200000">
              <a:off x="3173840" y="1849703"/>
              <a:ext cx="2622765" cy="2624095"/>
            </a:xfrm>
            <a:prstGeom prst="blockArc">
              <a:avLst>
                <a:gd name="adj1" fmla="val 14713906"/>
                <a:gd name="adj2" fmla="val 19716"/>
                <a:gd name="adj3" fmla="val 19982"/>
              </a:avLst>
            </a:prstGeom>
            <a:gradFill>
              <a:gsLst>
                <a:gs pos="95000">
                  <a:srgbClr val="26A3DC"/>
                </a:gs>
                <a:gs pos="0">
                  <a:srgbClr val="3C3086"/>
                </a:gs>
              </a:gsLst>
              <a:lin ang="1800000" scaled="0"/>
            </a:gra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pic>
          <p:nvPicPr>
            <p:cNvPr id="26" name="图片 25"/>
            <p:cNvPicPr>
              <a:picLocks noChangeAspect="1"/>
            </p:cNvPicPr>
            <p:nvPr/>
          </p:nvPicPr>
          <p:blipFill>
            <a:blip r:embed="rId3"/>
            <a:stretch>
              <a:fillRect/>
            </a:stretch>
          </p:blipFill>
          <p:spPr>
            <a:xfrm>
              <a:off x="3890240" y="2837159"/>
              <a:ext cx="1187325" cy="633444"/>
            </a:xfrm>
            <a:prstGeom prst="rect">
              <a:avLst/>
            </a:prstGeom>
          </p:spPr>
        </p:pic>
      </p:grpSp>
      <p:sp>
        <p:nvSpPr>
          <p:cNvPr id="29" name="矩形 28"/>
          <p:cNvSpPr/>
          <p:nvPr/>
        </p:nvSpPr>
        <p:spPr>
          <a:xfrm>
            <a:off x="314212" y="2171603"/>
            <a:ext cx="2456963" cy="3000821"/>
          </a:xfrm>
          <a:prstGeom prst="rect">
            <a:avLst/>
          </a:prstGeom>
        </p:spPr>
        <p:txBody>
          <a:bodyPr wrap="square">
            <a:spAutoFit/>
          </a:bodyPr>
          <a:lstStyle/>
          <a:p>
            <a:pPr algn="just">
              <a:lnSpc>
                <a:spcPct val="150000"/>
              </a:lnSpc>
              <a:spcBef>
                <a:spcPts val="1200"/>
              </a:spcBef>
            </a:pPr>
            <a:r>
              <a:rPr lang="zh-CN" altLang="en-US" dirty="0">
                <a:solidFill>
                  <a:schemeClr val="accent1">
                    <a:lumMod val="50000"/>
                  </a:schemeClr>
                </a:solidFill>
                <a:latin typeface="黑体" panose="02010609060101010101" pitchFamily="49" charset="-122"/>
                <a:ea typeface="黑体" panose="02010609060101010101" pitchFamily="49" charset="-122"/>
                <a:cs typeface="Microsoft YaHei" charset="0"/>
              </a:rPr>
              <a:t>始终面向国家需求，立足“教育服务”定位，实现从“教育互联网”向“互联网教育”的转变，真正实现公共服务体系的内涵与功能。</a:t>
            </a:r>
            <a:endParaRPr lang="en-US" altLang="zh-CN" dirty="0">
              <a:solidFill>
                <a:schemeClr val="accent1">
                  <a:lumMod val="50000"/>
                </a:schemeClr>
              </a:solidFill>
              <a:latin typeface="黑体" panose="02010609060101010101" pitchFamily="49" charset="-122"/>
              <a:ea typeface="黑体" panose="02010609060101010101" pitchFamily="49" charset="-122"/>
              <a:cs typeface="Microsoft YaHei" charset="0"/>
            </a:endParaRPr>
          </a:p>
        </p:txBody>
      </p:sp>
      <p:sp>
        <p:nvSpPr>
          <p:cNvPr id="31" name="矩形 30"/>
          <p:cNvSpPr/>
          <p:nvPr/>
        </p:nvSpPr>
        <p:spPr>
          <a:xfrm>
            <a:off x="6235570" y="2166948"/>
            <a:ext cx="2492990" cy="442878"/>
          </a:xfrm>
          <a:prstGeom prst="rect">
            <a:avLst/>
          </a:prstGeom>
        </p:spPr>
        <p:txBody>
          <a:bodyPr wrap="none">
            <a:spAutoFit/>
          </a:bodyPr>
          <a:lstStyle/>
          <a:p>
            <a:pPr algn="just">
              <a:lnSpc>
                <a:spcPct val="150000"/>
              </a:lnSpc>
              <a:spcBef>
                <a:spcPts val="1200"/>
              </a:spcBef>
            </a:pPr>
            <a:r>
              <a:rPr lang="zh-CN" altLang="en-US" dirty="0">
                <a:solidFill>
                  <a:schemeClr val="accent1">
                    <a:lumMod val="50000"/>
                  </a:schemeClr>
                </a:solidFill>
                <a:latin typeface="黑体" panose="02010609060101010101" pitchFamily="49" charset="-122"/>
                <a:ea typeface="黑体" panose="02010609060101010101" pitchFamily="49" charset="-122"/>
                <a:cs typeface="Microsoft YaHei" charset="0"/>
              </a:rPr>
              <a:t>技术创新，引领潮流。</a:t>
            </a:r>
            <a:endParaRPr lang="en-US" altLang="zh-CN" dirty="0">
              <a:solidFill>
                <a:schemeClr val="accent1">
                  <a:lumMod val="50000"/>
                </a:schemeClr>
              </a:solidFill>
              <a:latin typeface="黑体" panose="02010609060101010101" pitchFamily="49" charset="-122"/>
              <a:ea typeface="黑体" panose="02010609060101010101" pitchFamily="49" charset="-122"/>
              <a:cs typeface="Microsoft YaHei" charset="0"/>
            </a:endParaRPr>
          </a:p>
        </p:txBody>
      </p:sp>
      <p:sp>
        <p:nvSpPr>
          <p:cNvPr id="32" name="内容占位符 2"/>
          <p:cNvSpPr>
            <a:spLocks/>
          </p:cNvSpPr>
          <p:nvPr/>
        </p:nvSpPr>
        <p:spPr bwMode="auto">
          <a:xfrm>
            <a:off x="6218827" y="3938674"/>
            <a:ext cx="2747069" cy="1273875"/>
          </a:xfrm>
          <a:prstGeom prst="rect">
            <a:avLst/>
          </a:prstGeom>
          <a:extLst/>
        </p:spPr>
        <p:txBody>
          <a:bodyPr wrap="square">
            <a:spAutoFit/>
          </a:bodyPr>
          <a:lstStyle/>
          <a:p>
            <a:pPr algn="just">
              <a:lnSpc>
                <a:spcPct val="150000"/>
              </a:lnSpc>
              <a:spcBef>
                <a:spcPts val="1200"/>
              </a:spcBef>
            </a:pPr>
            <a:r>
              <a:rPr lang="zh-CN" altLang="en-US" dirty="0">
                <a:solidFill>
                  <a:schemeClr val="accent1">
                    <a:lumMod val="50000"/>
                  </a:schemeClr>
                </a:solidFill>
                <a:latin typeface="黑体" panose="02010609060101010101" pitchFamily="49" charset="-122"/>
                <a:ea typeface="黑体" panose="02010609060101010101" pitchFamily="49" charset="-122"/>
                <a:cs typeface="Microsoft YaHei" charset="0"/>
              </a:rPr>
              <a:t>业务拓展，面向企业与行业，创新商业与运行模式，形成可复制的模式。</a:t>
            </a:r>
          </a:p>
        </p:txBody>
      </p:sp>
      <p:grpSp>
        <p:nvGrpSpPr>
          <p:cNvPr id="17" name="组合 16"/>
          <p:cNvGrpSpPr/>
          <p:nvPr/>
        </p:nvGrpSpPr>
        <p:grpSpPr>
          <a:xfrm>
            <a:off x="4567698" y="4248676"/>
            <a:ext cx="1651129" cy="481681"/>
            <a:chOff x="2786122" y="3451771"/>
            <a:chExt cx="1496226" cy="366955"/>
          </a:xfrm>
        </p:grpSpPr>
        <p:cxnSp>
          <p:nvCxnSpPr>
            <p:cNvPr id="18" name="直接连接符 17"/>
            <p:cNvCxnSpPr/>
            <p:nvPr userDrawn="1"/>
          </p:nvCxnSpPr>
          <p:spPr>
            <a:xfrm>
              <a:off x="3562348" y="3818726"/>
              <a:ext cx="720000" cy="0"/>
            </a:xfrm>
            <a:prstGeom prst="line">
              <a:avLst/>
            </a:prstGeom>
            <a:ln w="22225">
              <a:solidFill>
                <a:schemeClr val="bg1">
                  <a:lumMod val="50000"/>
                </a:schemeClr>
              </a:solidFill>
              <a:prstDash val="sysDot"/>
              <a:headEnd type="none" w="sm" len="sm"/>
              <a:tailEnd type="oval" w="sm" len="sm"/>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userDrawn="1"/>
          </p:nvCxnSpPr>
          <p:spPr>
            <a:xfrm flipH="1" flipV="1">
              <a:off x="2786122" y="3451771"/>
              <a:ext cx="776226" cy="366955"/>
            </a:xfrm>
            <a:prstGeom prst="line">
              <a:avLst/>
            </a:prstGeom>
            <a:ln w="22225">
              <a:solidFill>
                <a:schemeClr val="bg1">
                  <a:lumMod val="50000"/>
                </a:schemeClr>
              </a:solidFill>
              <a:prstDash val="sysDot"/>
              <a:headEnd type="none" w="sm" len="sm"/>
              <a:tailEnd type="oval" w="sm" len="sm"/>
            </a:ln>
          </p:spPr>
          <p:style>
            <a:lnRef idx="1">
              <a:schemeClr val="accent1"/>
            </a:lnRef>
            <a:fillRef idx="0">
              <a:schemeClr val="accent1"/>
            </a:fillRef>
            <a:effectRef idx="0">
              <a:schemeClr val="accent1"/>
            </a:effectRef>
            <a:fontRef idx="minor">
              <a:schemeClr val="tx1"/>
            </a:fontRef>
          </p:style>
        </p:cxnSp>
      </p:grpSp>
      <p:grpSp>
        <p:nvGrpSpPr>
          <p:cNvPr id="20" name="组合 19"/>
          <p:cNvGrpSpPr/>
          <p:nvPr/>
        </p:nvGrpSpPr>
        <p:grpSpPr>
          <a:xfrm>
            <a:off x="5436397" y="2468899"/>
            <a:ext cx="782548" cy="244536"/>
            <a:chOff x="3096034" y="2364115"/>
            <a:chExt cx="1186314" cy="469853"/>
          </a:xfrm>
        </p:grpSpPr>
        <p:cxnSp>
          <p:nvCxnSpPr>
            <p:cNvPr id="21" name="直接连接符 20"/>
            <p:cNvCxnSpPr/>
            <p:nvPr userDrawn="1"/>
          </p:nvCxnSpPr>
          <p:spPr>
            <a:xfrm>
              <a:off x="3562348" y="2364115"/>
              <a:ext cx="720000" cy="0"/>
            </a:xfrm>
            <a:prstGeom prst="line">
              <a:avLst/>
            </a:prstGeom>
            <a:ln w="22225">
              <a:solidFill>
                <a:schemeClr val="bg1">
                  <a:lumMod val="50000"/>
                </a:schemeClr>
              </a:solidFill>
              <a:prstDash val="sysDot"/>
              <a:headEnd type="none" w="sm" len="sm"/>
              <a:tailEnd type="oval" w="sm" len="sm"/>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userDrawn="1"/>
          </p:nvCxnSpPr>
          <p:spPr>
            <a:xfrm flipH="1">
              <a:off x="3096034" y="2364115"/>
              <a:ext cx="460873" cy="469853"/>
            </a:xfrm>
            <a:prstGeom prst="line">
              <a:avLst/>
            </a:prstGeom>
            <a:ln w="22225">
              <a:solidFill>
                <a:schemeClr val="bg1">
                  <a:lumMod val="50000"/>
                </a:schemeClr>
              </a:solidFill>
              <a:prstDash val="sysDot"/>
              <a:headEnd type="none" w="sm" len="sm"/>
              <a:tailEnd type="oval" w="sm" len="sm"/>
            </a:ln>
          </p:spPr>
          <p:style>
            <a:lnRef idx="1">
              <a:schemeClr val="accent1"/>
            </a:lnRef>
            <a:fillRef idx="0">
              <a:schemeClr val="accent1"/>
            </a:fillRef>
            <a:effectRef idx="0">
              <a:schemeClr val="accent1"/>
            </a:effectRef>
            <a:fontRef idx="minor">
              <a:schemeClr val="tx1"/>
            </a:fontRef>
          </p:style>
        </p:cxnSp>
      </p:grpSp>
      <p:grpSp>
        <p:nvGrpSpPr>
          <p:cNvPr id="27" name="组合 26"/>
          <p:cNvGrpSpPr/>
          <p:nvPr/>
        </p:nvGrpSpPr>
        <p:grpSpPr>
          <a:xfrm flipH="1">
            <a:off x="2711251" y="2487558"/>
            <a:ext cx="734458" cy="244536"/>
            <a:chOff x="3096034" y="2364115"/>
            <a:chExt cx="1186314" cy="469853"/>
          </a:xfrm>
        </p:grpSpPr>
        <p:cxnSp>
          <p:nvCxnSpPr>
            <p:cNvPr id="28" name="直接连接符 27"/>
            <p:cNvCxnSpPr/>
            <p:nvPr userDrawn="1"/>
          </p:nvCxnSpPr>
          <p:spPr>
            <a:xfrm>
              <a:off x="3562348" y="2364115"/>
              <a:ext cx="720000" cy="0"/>
            </a:xfrm>
            <a:prstGeom prst="line">
              <a:avLst/>
            </a:prstGeom>
            <a:ln w="22225">
              <a:solidFill>
                <a:schemeClr val="bg1">
                  <a:lumMod val="50000"/>
                </a:schemeClr>
              </a:solidFill>
              <a:prstDash val="sysDot"/>
              <a:headEnd type="none" w="sm" len="sm"/>
              <a:tailEnd type="oval" w="sm" len="sm"/>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userDrawn="1"/>
          </p:nvCxnSpPr>
          <p:spPr>
            <a:xfrm flipH="1">
              <a:off x="3096034" y="2364115"/>
              <a:ext cx="460873" cy="469853"/>
            </a:xfrm>
            <a:prstGeom prst="line">
              <a:avLst/>
            </a:prstGeom>
            <a:ln w="22225">
              <a:solidFill>
                <a:schemeClr val="bg1">
                  <a:lumMod val="50000"/>
                </a:schemeClr>
              </a:solidFill>
              <a:prstDash val="sysDot"/>
              <a:headEnd type="none" w="sm" len="sm"/>
              <a:tailEnd type="oval" w="sm" len="sm"/>
            </a:ln>
          </p:spPr>
          <p:style>
            <a:lnRef idx="1">
              <a:schemeClr val="accent1"/>
            </a:lnRef>
            <a:fillRef idx="0">
              <a:schemeClr val="accent1"/>
            </a:fillRef>
            <a:effectRef idx="0">
              <a:schemeClr val="accent1"/>
            </a:effectRef>
            <a:fontRef idx="minor">
              <a:schemeClr val="tx1"/>
            </a:fontRef>
          </p:style>
        </p:cxnSp>
      </p:grpSp>
      <p:sp>
        <p:nvSpPr>
          <p:cNvPr id="35" name="矩形 34"/>
          <p:cNvSpPr/>
          <p:nvPr/>
        </p:nvSpPr>
        <p:spPr>
          <a:xfrm>
            <a:off x="466119" y="195479"/>
            <a:ext cx="5131533" cy="584775"/>
          </a:xfrm>
          <a:prstGeom prst="rect">
            <a:avLst/>
          </a:prstGeom>
        </p:spPr>
        <p:txBody>
          <a:bodyPr wrap="none">
            <a:spAutoFit/>
          </a:bodyPr>
          <a:lstStyle/>
          <a:p>
            <a:pPr lvl="0"/>
            <a:r>
              <a:rPr lang="zh-CN" altLang="en-US" sz="3200" b="1" dirty="0">
                <a:solidFill>
                  <a:srgbClr val="1557AE"/>
                </a:solidFill>
                <a:latin typeface="+mn-ea"/>
                <a:ea typeface="+mn-ea"/>
              </a:rPr>
              <a:t>“</a:t>
            </a:r>
            <a:r>
              <a:rPr lang="en-US" altLang="zh-CN" sz="3200" b="1" dirty="0">
                <a:solidFill>
                  <a:srgbClr val="1557AE"/>
                </a:solidFill>
                <a:latin typeface="+mn-ea"/>
                <a:ea typeface="+mn-ea"/>
              </a:rPr>
              <a:t>MOOC</a:t>
            </a:r>
            <a:r>
              <a:rPr lang="zh-CN" altLang="en-US" sz="3200" b="1" dirty="0">
                <a:solidFill>
                  <a:srgbClr val="1557AE"/>
                </a:solidFill>
                <a:latin typeface="+mn-ea"/>
                <a:ea typeface="+mn-ea"/>
              </a:rPr>
              <a:t>中国”实现三个特色</a:t>
            </a:r>
            <a:endParaRPr lang="zh-CN" altLang="en-US" sz="2400" b="1" dirty="0">
              <a:solidFill>
                <a:srgbClr val="1557AE"/>
              </a:solidFill>
              <a:latin typeface="+mn-ea"/>
              <a:ea typeface="+mn-ea"/>
            </a:endParaRPr>
          </a:p>
        </p:txBody>
      </p:sp>
      <p:sp>
        <p:nvSpPr>
          <p:cNvPr id="36" name="灯片编号占位符 3"/>
          <p:cNvSpPr txBox="1">
            <a:spLocks/>
          </p:cNvSpPr>
          <p:nvPr/>
        </p:nvSpPr>
        <p:spPr>
          <a:xfrm>
            <a:off x="8824913" y="5297488"/>
            <a:ext cx="319087" cy="303212"/>
          </a:xfrm>
          <a:prstGeom prst="rect">
            <a:avLst/>
          </a:prstGeom>
        </p:spPr>
        <p:txBody>
          <a:bodyPr vert="horz" lIns="91440" tIns="45720" rIns="91440" bIns="45720" rtlCol="0" anchor="ctr"/>
          <a:lstStyle>
            <a:defPPr>
              <a:defRPr lang="zh-CN"/>
            </a:defPPr>
            <a:lvl1pPr algn="r" rtl="0" fontAlgn="base">
              <a:spcBef>
                <a:spcPct val="0"/>
              </a:spcBef>
              <a:spcAft>
                <a:spcPct val="0"/>
              </a:spcAft>
              <a:defRPr sz="900" kern="1200">
                <a:solidFill>
                  <a:schemeClr val="tx1">
                    <a:tint val="75000"/>
                  </a:schemeClr>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fld id="{19701F68-65C3-4783-B9A8-1225719AEFE2}" type="slidenum">
              <a:rPr lang="zh-CN" altLang="en-US" smtClean="0"/>
              <a:pPr/>
              <a:t>33</a:t>
            </a:fld>
            <a:endParaRPr lang="zh-CN" altLang="en-US" dirty="0"/>
          </a:p>
        </p:txBody>
      </p:sp>
    </p:spTree>
    <p:extLst>
      <p:ext uri="{BB962C8B-B14F-4D97-AF65-F5344CB8AC3E}">
        <p14:creationId xmlns:p14="http://schemas.microsoft.com/office/powerpoint/2010/main" val="421051977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手杖形箭头 1"/>
          <p:cNvSpPr/>
          <p:nvPr/>
        </p:nvSpPr>
        <p:spPr bwMode="auto">
          <a:xfrm rot="16200000">
            <a:off x="1665210" y="69058"/>
            <a:ext cx="2181783" cy="4589213"/>
          </a:xfrm>
          <a:prstGeom prst="uturnArrow">
            <a:avLst>
              <a:gd name="adj1" fmla="val 19042"/>
              <a:gd name="adj2" fmla="val 17212"/>
              <a:gd name="adj3" fmla="val 24876"/>
              <a:gd name="adj4" fmla="val 46559"/>
              <a:gd name="adj5" fmla="val 51431"/>
            </a:avLst>
          </a:prstGeom>
          <a:gradFill>
            <a:gsLst>
              <a:gs pos="100000">
                <a:srgbClr val="27A3DC"/>
              </a:gs>
              <a:gs pos="22000">
                <a:srgbClr val="3C3087"/>
              </a:gs>
            </a:gsLst>
            <a:lin ang="16200000" scaled="0"/>
          </a:gradFill>
          <a:ln w="12700" cap="flat" cmpd="sng" algn="ctr">
            <a:noFill/>
            <a:prstDash val="solid"/>
            <a:round/>
            <a:headEnd type="none" w="med" len="med"/>
            <a:tailEnd type="none" w="med" len="med"/>
          </a:ln>
          <a:effectLst>
            <a:outerShdw blurRad="50800" dist="88900" dir="10800000" algn="r" rotWithShape="0">
              <a:prstClr val="black">
                <a:alpha val="40000"/>
              </a:prstClr>
            </a:outerShdw>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mn-lt"/>
              <a:ea typeface="Heiti SC Light" charset="0"/>
              <a:cs typeface="Heiti SC Light" charset="0"/>
              <a:sym typeface="Calibri" panose="020F0502020204030204" pitchFamily="34" charset="0"/>
            </a:endParaRPr>
          </a:p>
        </p:txBody>
      </p:sp>
      <p:sp>
        <p:nvSpPr>
          <p:cNvPr id="3" name="手杖形箭头 2"/>
          <p:cNvSpPr/>
          <p:nvPr/>
        </p:nvSpPr>
        <p:spPr bwMode="auto">
          <a:xfrm rot="5400000">
            <a:off x="5755547" y="2168190"/>
            <a:ext cx="2263451" cy="4013415"/>
          </a:xfrm>
          <a:prstGeom prst="uturnArrow">
            <a:avLst>
              <a:gd name="adj1" fmla="val 16969"/>
              <a:gd name="adj2" fmla="val 17234"/>
              <a:gd name="adj3" fmla="val 22934"/>
              <a:gd name="adj4" fmla="val 45433"/>
              <a:gd name="adj5" fmla="val 57265"/>
            </a:avLst>
          </a:prstGeom>
          <a:gradFill flip="none" rotWithShape="1">
            <a:gsLst>
              <a:gs pos="100000">
                <a:srgbClr val="EA832C"/>
              </a:gs>
              <a:gs pos="25000">
                <a:srgbClr val="C51F53"/>
              </a:gs>
            </a:gsLst>
            <a:lin ang="16200000" scaled="1"/>
            <a:tileRect/>
          </a:gradFill>
          <a:ln w="12700" cap="flat" cmpd="sng" algn="ctr">
            <a:noFill/>
            <a:prstDash val="solid"/>
            <a:round/>
            <a:headEnd type="none" w="med" len="med"/>
            <a:tailEnd type="none" w="med" len="med"/>
          </a:ln>
          <a:effectLst>
            <a:outerShdw blurRad="38100" dist="25400" sx="102000" sy="102000" algn="ctr" rotWithShape="0">
              <a:schemeClr val="tx1">
                <a:lumMod val="75000"/>
                <a:lumOff val="25000"/>
                <a:alpha val="40000"/>
              </a:schemeClr>
            </a:outerShdw>
          </a:effectLst>
          <a:extLst/>
        </p:spPr>
        <p:txBody>
          <a:bodyPr vert="horz" wrap="square" lIns="91440" tIns="45720" rIns="91440" bIns="45720" numCol="1" rtlCol="0" anchor="t" anchorCtr="0" compatLnSpc="1">
            <a:prstTxWarp prst="textNoShape">
              <a:avLst/>
            </a:prstTxWarp>
          </a:bodyPr>
          <a:lstStyle/>
          <a:p>
            <a:endParaRPr lang="zh-CN" altLang="en-US">
              <a:latin typeface="+mn-lt"/>
              <a:ea typeface="Heiti SC Light" charset="0"/>
              <a:cs typeface="Heiti SC Light" charset="0"/>
              <a:sym typeface="Calibri" panose="020F0502020204030204" pitchFamily="34" charset="0"/>
            </a:endParaRPr>
          </a:p>
        </p:txBody>
      </p:sp>
      <p:sp>
        <p:nvSpPr>
          <p:cNvPr id="4" name="椭圆 3"/>
          <p:cNvSpPr>
            <a:spLocks noChangeAspect="1"/>
          </p:cNvSpPr>
          <p:nvPr/>
        </p:nvSpPr>
        <p:spPr>
          <a:xfrm>
            <a:off x="4046701" y="2729023"/>
            <a:ext cx="1050599" cy="1026782"/>
          </a:xfrm>
          <a:prstGeom prst="ellipse">
            <a:avLst/>
          </a:prstGeom>
          <a:solidFill>
            <a:schemeClr val="bg1">
              <a:lumMod val="95000"/>
            </a:schemeClr>
          </a:solidFill>
          <a:ln>
            <a:noFill/>
          </a:ln>
          <a:effectLst>
            <a:outerShdw blurRad="76200" dist="762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extBox 32"/>
          <p:cNvSpPr txBox="1">
            <a:spLocks noChangeArrowheads="1"/>
          </p:cNvSpPr>
          <p:nvPr/>
        </p:nvSpPr>
        <p:spPr bwMode="auto">
          <a:xfrm>
            <a:off x="2740087" y="1839882"/>
            <a:ext cx="5463446" cy="8695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pPr>
              <a:lnSpc>
                <a:spcPct val="150000"/>
              </a:lnSpc>
            </a:pPr>
            <a:r>
              <a:rPr lang="zh-CN" altLang="en-US" b="1" dirty="0">
                <a:solidFill>
                  <a:schemeClr val="accent1">
                    <a:lumMod val="50000"/>
                  </a:schemeClr>
                </a:solidFill>
                <a:latin typeface="+mn-lt"/>
                <a:ea typeface="黑体" panose="02010609060101010101" pitchFamily="49" charset="-122"/>
              </a:rPr>
              <a:t>为每个求学者提供受教育机会和教育服务，有教无类，为教育公平和终身教育做贡献。</a:t>
            </a:r>
          </a:p>
        </p:txBody>
      </p:sp>
      <p:sp>
        <p:nvSpPr>
          <p:cNvPr id="11" name="矩形 10"/>
          <p:cNvSpPr/>
          <p:nvPr/>
        </p:nvSpPr>
        <p:spPr>
          <a:xfrm>
            <a:off x="2756101" y="1358092"/>
            <a:ext cx="1008609" cy="584775"/>
          </a:xfrm>
          <a:prstGeom prst="rect">
            <a:avLst/>
          </a:prstGeom>
        </p:spPr>
        <p:txBody>
          <a:bodyPr wrap="none">
            <a:spAutoFit/>
          </a:bodyPr>
          <a:lstStyle/>
          <a:p>
            <a:r>
              <a:rPr lang="zh-CN" altLang="en-US" sz="3200" b="1" dirty="0">
                <a:solidFill>
                  <a:srgbClr val="26A3DC"/>
                </a:solidFill>
                <a:latin typeface="+mn-lt"/>
                <a:ea typeface="黑体" panose="02010609060101010101" pitchFamily="49" charset="-122"/>
              </a:rPr>
              <a:t>愿景</a:t>
            </a:r>
            <a:endParaRPr lang="zh-CN" altLang="en-US" sz="3200" dirty="0">
              <a:solidFill>
                <a:srgbClr val="26A3DC"/>
              </a:solidFill>
              <a:latin typeface="+mn-lt"/>
            </a:endParaRPr>
          </a:p>
        </p:txBody>
      </p:sp>
      <p:sp>
        <p:nvSpPr>
          <p:cNvPr id="12" name="TextBox 32"/>
          <p:cNvSpPr txBox="1">
            <a:spLocks noChangeArrowheads="1"/>
          </p:cNvSpPr>
          <p:nvPr/>
        </p:nvSpPr>
        <p:spPr bwMode="auto">
          <a:xfrm>
            <a:off x="1345463" y="3780566"/>
            <a:ext cx="5402475" cy="12850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pPr>
              <a:lnSpc>
                <a:spcPct val="150000"/>
              </a:lnSpc>
            </a:pPr>
            <a:r>
              <a:rPr lang="zh-CN" altLang="en-US" b="1" dirty="0">
                <a:solidFill>
                  <a:schemeClr val="accent1">
                    <a:lumMod val="50000"/>
                  </a:schemeClr>
                </a:solidFill>
                <a:latin typeface="+mn-lt"/>
                <a:ea typeface="黑体" panose="02010609060101010101" pitchFamily="49" charset="-122"/>
              </a:rPr>
              <a:t>致力在互联网上为学习者提供有价值和满意的</a:t>
            </a:r>
            <a:r>
              <a:rPr lang="en-US" altLang="zh-CN" b="1" dirty="0">
                <a:solidFill>
                  <a:schemeClr val="accent1">
                    <a:lumMod val="50000"/>
                  </a:schemeClr>
                </a:solidFill>
                <a:latin typeface="+mn-lt"/>
                <a:ea typeface="黑体" panose="02010609060101010101" pitchFamily="49" charset="-122"/>
              </a:rPr>
              <a:t>MOOC</a:t>
            </a:r>
            <a:r>
              <a:rPr lang="zh-CN" altLang="en-US" b="1" dirty="0">
                <a:solidFill>
                  <a:schemeClr val="accent1">
                    <a:lumMod val="50000"/>
                  </a:schemeClr>
                </a:solidFill>
                <a:latin typeface="+mn-lt"/>
                <a:ea typeface="黑体" panose="02010609060101010101" pitchFamily="49" charset="-122"/>
              </a:rPr>
              <a:t>学习资源及服务，创造最合适的学习环境和学习体验。</a:t>
            </a:r>
          </a:p>
        </p:txBody>
      </p:sp>
      <p:sp>
        <p:nvSpPr>
          <p:cNvPr id="13" name="矩形 12"/>
          <p:cNvSpPr/>
          <p:nvPr/>
        </p:nvSpPr>
        <p:spPr>
          <a:xfrm>
            <a:off x="5610163" y="4628669"/>
            <a:ext cx="1008609" cy="584775"/>
          </a:xfrm>
          <a:prstGeom prst="rect">
            <a:avLst/>
          </a:prstGeom>
        </p:spPr>
        <p:txBody>
          <a:bodyPr wrap="none">
            <a:spAutoFit/>
          </a:bodyPr>
          <a:lstStyle/>
          <a:p>
            <a:r>
              <a:rPr lang="zh-CN" altLang="en-US" sz="3200" b="1" dirty="0">
                <a:solidFill>
                  <a:srgbClr val="D34445"/>
                </a:solidFill>
                <a:latin typeface="+mn-lt"/>
                <a:ea typeface="黑体" panose="02010609060101010101" pitchFamily="49" charset="-122"/>
              </a:rPr>
              <a:t>目标</a:t>
            </a:r>
            <a:endParaRPr lang="zh-CN" altLang="en-US" sz="3200" dirty="0">
              <a:solidFill>
                <a:srgbClr val="D34445"/>
              </a:solidFill>
              <a:latin typeface="+mn-lt"/>
            </a:endParaRPr>
          </a:p>
        </p:txBody>
      </p:sp>
      <p:sp>
        <p:nvSpPr>
          <p:cNvPr id="14" name="KSO_Shape"/>
          <p:cNvSpPr>
            <a:spLocks/>
          </p:cNvSpPr>
          <p:nvPr/>
        </p:nvSpPr>
        <p:spPr bwMode="auto">
          <a:xfrm>
            <a:off x="4213528" y="2941590"/>
            <a:ext cx="716943" cy="647480"/>
          </a:xfrm>
          <a:custGeom>
            <a:avLst/>
            <a:gdLst>
              <a:gd name="T0" fmla="*/ 2060366 w 2444750"/>
              <a:gd name="T1" fmla="*/ 902017 h 1839913"/>
              <a:gd name="T2" fmla="*/ 2256843 w 2444750"/>
              <a:gd name="T3" fmla="*/ 960437 h 1839913"/>
              <a:gd name="T4" fmla="*/ 2422849 w 2444750"/>
              <a:gd name="T5" fmla="*/ 1051560 h 1839913"/>
              <a:gd name="T6" fmla="*/ 2308264 w 2444750"/>
              <a:gd name="T7" fmla="*/ 1094105 h 1839913"/>
              <a:gd name="T8" fmla="*/ 2187013 w 2444750"/>
              <a:gd name="T9" fmla="*/ 1179512 h 1839913"/>
              <a:gd name="T10" fmla="*/ 2015928 w 2444750"/>
              <a:gd name="T11" fmla="*/ 1375092 h 1839913"/>
              <a:gd name="T12" fmla="*/ 1895629 w 2444750"/>
              <a:gd name="T13" fmla="*/ 1559242 h 1839913"/>
              <a:gd name="T14" fmla="*/ 1814372 w 2444750"/>
              <a:gd name="T15" fmla="*/ 1638935 h 1839913"/>
              <a:gd name="T16" fmla="*/ 1713118 w 2444750"/>
              <a:gd name="T17" fmla="*/ 1694497 h 1839913"/>
              <a:gd name="T18" fmla="*/ 1599803 w 2444750"/>
              <a:gd name="T19" fmla="*/ 1724342 h 1839913"/>
              <a:gd name="T20" fmla="*/ 1482995 w 2444750"/>
              <a:gd name="T21" fmla="*/ 1725930 h 1839913"/>
              <a:gd name="T22" fmla="*/ 1370632 w 2444750"/>
              <a:gd name="T23" fmla="*/ 1696720 h 1839913"/>
              <a:gd name="T24" fmla="*/ 1343652 w 2444750"/>
              <a:gd name="T25" fmla="*/ 1605280 h 1839913"/>
              <a:gd name="T26" fmla="*/ 1444589 w 2444750"/>
              <a:gd name="T27" fmla="*/ 1440180 h 1839913"/>
              <a:gd name="T28" fmla="*/ 1570283 w 2444750"/>
              <a:gd name="T29" fmla="*/ 1292542 h 1839913"/>
              <a:gd name="T30" fmla="*/ 1721371 w 2444750"/>
              <a:gd name="T31" fmla="*/ 1170622 h 1839913"/>
              <a:gd name="T32" fmla="*/ 1899121 w 2444750"/>
              <a:gd name="T33" fmla="*/ 1086802 h 1839913"/>
              <a:gd name="T34" fmla="*/ 2094329 w 2444750"/>
              <a:gd name="T35" fmla="*/ 1051560 h 1839913"/>
              <a:gd name="T36" fmla="*/ 1965460 w 2444750"/>
              <a:gd name="T37" fmla="*/ 1049020 h 1839913"/>
              <a:gd name="T38" fmla="*/ 1765808 w 2444750"/>
              <a:gd name="T39" fmla="*/ 1095375 h 1839913"/>
              <a:gd name="T40" fmla="*/ 1581710 w 2444750"/>
              <a:gd name="T41" fmla="*/ 1190942 h 1839913"/>
              <a:gd name="T42" fmla="*/ 1411578 w 2444750"/>
              <a:gd name="T43" fmla="*/ 1295400 h 1839913"/>
              <a:gd name="T44" fmla="*/ 1408721 w 2444750"/>
              <a:gd name="T45" fmla="*/ 1086167 h 1839913"/>
              <a:gd name="T46" fmla="*/ 1482678 w 2444750"/>
              <a:gd name="T47" fmla="*/ 973137 h 1839913"/>
              <a:gd name="T48" fmla="*/ 1599168 w 2444750"/>
              <a:gd name="T49" fmla="*/ 917892 h 1839913"/>
              <a:gd name="T50" fmla="*/ 1807072 w 2444750"/>
              <a:gd name="T51" fmla="*/ 878840 h 1839913"/>
              <a:gd name="T52" fmla="*/ 201391 w 2444750"/>
              <a:gd name="T53" fmla="*/ 39998 h 1839913"/>
              <a:gd name="T54" fmla="*/ 518091 w 2444750"/>
              <a:gd name="T55" fmla="*/ 144120 h 1839913"/>
              <a:gd name="T56" fmla="*/ 777930 w 2444750"/>
              <a:gd name="T57" fmla="*/ 275860 h 1839913"/>
              <a:gd name="T58" fmla="*/ 949462 w 2444750"/>
              <a:gd name="T59" fmla="*/ 399664 h 1839913"/>
              <a:gd name="T60" fmla="*/ 1101935 w 2444750"/>
              <a:gd name="T61" fmla="*/ 553942 h 1839913"/>
              <a:gd name="T62" fmla="*/ 1223278 w 2444750"/>
              <a:gd name="T63" fmla="*/ 741870 h 1839913"/>
              <a:gd name="T64" fmla="*/ 1302056 w 2444750"/>
              <a:gd name="T65" fmla="*/ 966621 h 1839913"/>
              <a:gd name="T66" fmla="*/ 1326833 w 2444750"/>
              <a:gd name="T67" fmla="*/ 1232005 h 1839913"/>
              <a:gd name="T68" fmla="*/ 1288079 w 2444750"/>
              <a:gd name="T69" fmla="*/ 1499294 h 1839913"/>
              <a:gd name="T70" fmla="*/ 1192148 w 2444750"/>
              <a:gd name="T71" fmla="*/ 1674524 h 1839913"/>
              <a:gd name="T72" fmla="*/ 1066040 w 2444750"/>
              <a:gd name="T73" fmla="*/ 1776424 h 1839913"/>
              <a:gd name="T74" fmla="*/ 1024110 w 2444750"/>
              <a:gd name="T75" fmla="*/ 1592941 h 1839913"/>
              <a:gd name="T76" fmla="*/ 994569 w 2444750"/>
              <a:gd name="T77" fmla="*/ 1268829 h 1839913"/>
              <a:gd name="T78" fmla="*/ 909438 w 2444750"/>
              <a:gd name="T79" fmla="*/ 955193 h 1839913"/>
              <a:gd name="T80" fmla="*/ 761094 w 2444750"/>
              <a:gd name="T81" fmla="*/ 668857 h 1839913"/>
              <a:gd name="T82" fmla="*/ 547632 w 2444750"/>
              <a:gd name="T83" fmla="*/ 431726 h 1839913"/>
              <a:gd name="T84" fmla="*/ 471078 w 2444750"/>
              <a:gd name="T85" fmla="*/ 388871 h 1839913"/>
              <a:gd name="T86" fmla="*/ 667387 w 2444750"/>
              <a:gd name="T87" fmla="*/ 627272 h 1839913"/>
              <a:gd name="T88" fmla="*/ 793495 w 2444750"/>
              <a:gd name="T89" fmla="*/ 905037 h 1839913"/>
              <a:gd name="T90" fmla="*/ 853849 w 2444750"/>
              <a:gd name="T91" fmla="*/ 1201848 h 1839913"/>
              <a:gd name="T92" fmla="*/ 858613 w 2444750"/>
              <a:gd name="T93" fmla="*/ 1504056 h 1839913"/>
              <a:gd name="T94" fmla="*/ 818272 w 2444750"/>
              <a:gd name="T95" fmla="*/ 1801820 h 1839913"/>
              <a:gd name="T96" fmla="*/ 677234 w 2444750"/>
              <a:gd name="T97" fmla="*/ 1814200 h 1839913"/>
              <a:gd name="T98" fmla="*/ 514279 w 2444750"/>
              <a:gd name="T99" fmla="*/ 1734204 h 1839913"/>
              <a:gd name="T100" fmla="*/ 376418 w 2444750"/>
              <a:gd name="T101" fmla="*/ 1614844 h 1839913"/>
              <a:gd name="T102" fmla="*/ 271593 w 2444750"/>
              <a:gd name="T103" fmla="*/ 1465963 h 1839913"/>
              <a:gd name="T104" fmla="*/ 207745 w 2444750"/>
              <a:gd name="T105" fmla="*/ 1298034 h 1839913"/>
              <a:gd name="T106" fmla="*/ 191862 w 2444750"/>
              <a:gd name="T107" fmla="*/ 1121534 h 1839913"/>
              <a:gd name="T108" fmla="*/ 219498 w 2444750"/>
              <a:gd name="T109" fmla="*/ 775836 h 1839913"/>
              <a:gd name="T110" fmla="*/ 204568 w 2444750"/>
              <a:gd name="T111" fmla="*/ 480612 h 1839913"/>
              <a:gd name="T112" fmla="*/ 162003 w 2444750"/>
              <a:gd name="T113" fmla="*/ 286018 h 1839913"/>
              <a:gd name="T114" fmla="*/ 83543 w 2444750"/>
              <a:gd name="T115" fmla="*/ 110154 h 18399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444750" h="1839913">
                <a:moveTo>
                  <a:pt x="1850557" y="877887"/>
                </a:moveTo>
                <a:lnTo>
                  <a:pt x="1872458" y="878522"/>
                </a:lnTo>
                <a:lnTo>
                  <a:pt x="1894042" y="879157"/>
                </a:lnTo>
                <a:lnTo>
                  <a:pt x="1915626" y="881062"/>
                </a:lnTo>
                <a:lnTo>
                  <a:pt x="1936893" y="882650"/>
                </a:lnTo>
                <a:lnTo>
                  <a:pt x="1958159" y="885190"/>
                </a:lnTo>
                <a:lnTo>
                  <a:pt x="1978791" y="887730"/>
                </a:lnTo>
                <a:lnTo>
                  <a:pt x="1999423" y="890587"/>
                </a:lnTo>
                <a:lnTo>
                  <a:pt x="2020055" y="894397"/>
                </a:lnTo>
                <a:lnTo>
                  <a:pt x="2040369" y="898207"/>
                </a:lnTo>
                <a:lnTo>
                  <a:pt x="2060366" y="902017"/>
                </a:lnTo>
                <a:lnTo>
                  <a:pt x="2080045" y="906780"/>
                </a:lnTo>
                <a:lnTo>
                  <a:pt x="2099407" y="911225"/>
                </a:lnTo>
                <a:lnTo>
                  <a:pt x="2118452" y="916305"/>
                </a:lnTo>
                <a:lnTo>
                  <a:pt x="2137179" y="921067"/>
                </a:lnTo>
                <a:lnTo>
                  <a:pt x="2155272" y="926465"/>
                </a:lnTo>
                <a:lnTo>
                  <a:pt x="2173681" y="931862"/>
                </a:lnTo>
                <a:lnTo>
                  <a:pt x="2190822" y="937260"/>
                </a:lnTo>
                <a:lnTo>
                  <a:pt x="2208279" y="943292"/>
                </a:lnTo>
                <a:lnTo>
                  <a:pt x="2224785" y="948690"/>
                </a:lnTo>
                <a:lnTo>
                  <a:pt x="2241290" y="954722"/>
                </a:lnTo>
                <a:lnTo>
                  <a:pt x="2256843" y="960437"/>
                </a:lnTo>
                <a:lnTo>
                  <a:pt x="2287314" y="972185"/>
                </a:lnTo>
                <a:lnTo>
                  <a:pt x="2314929" y="983932"/>
                </a:lnTo>
                <a:lnTo>
                  <a:pt x="2340639" y="995045"/>
                </a:lnTo>
                <a:lnTo>
                  <a:pt x="2363810" y="1005522"/>
                </a:lnTo>
                <a:lnTo>
                  <a:pt x="2384442" y="1015682"/>
                </a:lnTo>
                <a:lnTo>
                  <a:pt x="2401900" y="1024572"/>
                </a:lnTo>
                <a:lnTo>
                  <a:pt x="2417135" y="1031875"/>
                </a:lnTo>
                <a:lnTo>
                  <a:pt x="2437450" y="1043305"/>
                </a:lnTo>
                <a:lnTo>
                  <a:pt x="2444750" y="1047432"/>
                </a:lnTo>
                <a:lnTo>
                  <a:pt x="2433641" y="1049337"/>
                </a:lnTo>
                <a:lnTo>
                  <a:pt x="2422849" y="1051560"/>
                </a:lnTo>
                <a:lnTo>
                  <a:pt x="2412057" y="1053782"/>
                </a:lnTo>
                <a:lnTo>
                  <a:pt x="2401265" y="1056957"/>
                </a:lnTo>
                <a:lnTo>
                  <a:pt x="2390473" y="1059815"/>
                </a:lnTo>
                <a:lnTo>
                  <a:pt x="2379998" y="1063307"/>
                </a:lnTo>
                <a:lnTo>
                  <a:pt x="2369524" y="1066800"/>
                </a:lnTo>
                <a:lnTo>
                  <a:pt x="2359049" y="1070927"/>
                </a:lnTo>
                <a:lnTo>
                  <a:pt x="2348892" y="1074737"/>
                </a:lnTo>
                <a:lnTo>
                  <a:pt x="2338418" y="1079500"/>
                </a:lnTo>
                <a:lnTo>
                  <a:pt x="2328260" y="1083945"/>
                </a:lnTo>
                <a:lnTo>
                  <a:pt x="2318421" y="1088707"/>
                </a:lnTo>
                <a:lnTo>
                  <a:pt x="2308264" y="1094105"/>
                </a:lnTo>
                <a:lnTo>
                  <a:pt x="2298741" y="1099502"/>
                </a:lnTo>
                <a:lnTo>
                  <a:pt x="2288901" y="1105217"/>
                </a:lnTo>
                <a:lnTo>
                  <a:pt x="2279062" y="1110932"/>
                </a:lnTo>
                <a:lnTo>
                  <a:pt x="2269539" y="1116965"/>
                </a:lnTo>
                <a:lnTo>
                  <a:pt x="2259700" y="1122997"/>
                </a:lnTo>
                <a:lnTo>
                  <a:pt x="2250177" y="1129665"/>
                </a:lnTo>
                <a:lnTo>
                  <a:pt x="2241290" y="1136015"/>
                </a:lnTo>
                <a:lnTo>
                  <a:pt x="2231768" y="1143000"/>
                </a:lnTo>
                <a:lnTo>
                  <a:pt x="2222563" y="1149985"/>
                </a:lnTo>
                <a:lnTo>
                  <a:pt x="2204788" y="1164590"/>
                </a:lnTo>
                <a:lnTo>
                  <a:pt x="2187013" y="1179512"/>
                </a:lnTo>
                <a:lnTo>
                  <a:pt x="2169555" y="1195070"/>
                </a:lnTo>
                <a:lnTo>
                  <a:pt x="2152415" y="1211580"/>
                </a:lnTo>
                <a:lnTo>
                  <a:pt x="2135909" y="1228407"/>
                </a:lnTo>
                <a:lnTo>
                  <a:pt x="2119404" y="1245870"/>
                </a:lnTo>
                <a:lnTo>
                  <a:pt x="2103534" y="1263332"/>
                </a:lnTo>
                <a:lnTo>
                  <a:pt x="2088298" y="1281430"/>
                </a:lnTo>
                <a:lnTo>
                  <a:pt x="2072745" y="1299527"/>
                </a:lnTo>
                <a:lnTo>
                  <a:pt x="2058144" y="1318260"/>
                </a:lnTo>
                <a:lnTo>
                  <a:pt x="2043543" y="1336675"/>
                </a:lnTo>
                <a:lnTo>
                  <a:pt x="2029577" y="1355725"/>
                </a:lnTo>
                <a:lnTo>
                  <a:pt x="2015928" y="1375092"/>
                </a:lnTo>
                <a:lnTo>
                  <a:pt x="2002280" y="1393825"/>
                </a:lnTo>
                <a:lnTo>
                  <a:pt x="1989266" y="1412875"/>
                </a:lnTo>
                <a:lnTo>
                  <a:pt x="1976569" y="1432242"/>
                </a:lnTo>
                <a:lnTo>
                  <a:pt x="1964508" y="1450975"/>
                </a:lnTo>
                <a:lnTo>
                  <a:pt x="1952446" y="1469707"/>
                </a:lnTo>
                <a:lnTo>
                  <a:pt x="1941019" y="1488122"/>
                </a:lnTo>
                <a:lnTo>
                  <a:pt x="1918800" y="1524635"/>
                </a:lnTo>
                <a:lnTo>
                  <a:pt x="1913722" y="1533525"/>
                </a:lnTo>
                <a:lnTo>
                  <a:pt x="1907691" y="1542415"/>
                </a:lnTo>
                <a:lnTo>
                  <a:pt x="1901978" y="1550987"/>
                </a:lnTo>
                <a:lnTo>
                  <a:pt x="1895629" y="1559242"/>
                </a:lnTo>
                <a:lnTo>
                  <a:pt x="1889599" y="1567497"/>
                </a:lnTo>
                <a:lnTo>
                  <a:pt x="1882933" y="1575435"/>
                </a:lnTo>
                <a:lnTo>
                  <a:pt x="1876267" y="1583055"/>
                </a:lnTo>
                <a:lnTo>
                  <a:pt x="1868967" y="1590675"/>
                </a:lnTo>
                <a:lnTo>
                  <a:pt x="1861667" y="1598295"/>
                </a:lnTo>
                <a:lnTo>
                  <a:pt x="1854366" y="1605280"/>
                </a:lnTo>
                <a:lnTo>
                  <a:pt x="1846748" y="1612582"/>
                </a:lnTo>
                <a:lnTo>
                  <a:pt x="1838813" y="1619250"/>
                </a:lnTo>
                <a:lnTo>
                  <a:pt x="1830878" y="1625917"/>
                </a:lnTo>
                <a:lnTo>
                  <a:pt x="1822625" y="1632585"/>
                </a:lnTo>
                <a:lnTo>
                  <a:pt x="1814372" y="1638935"/>
                </a:lnTo>
                <a:lnTo>
                  <a:pt x="1805802" y="1644967"/>
                </a:lnTo>
                <a:lnTo>
                  <a:pt x="1797232" y="1650682"/>
                </a:lnTo>
                <a:lnTo>
                  <a:pt x="1788345" y="1656715"/>
                </a:lnTo>
                <a:lnTo>
                  <a:pt x="1779140" y="1662112"/>
                </a:lnTo>
                <a:lnTo>
                  <a:pt x="1770252" y="1667510"/>
                </a:lnTo>
                <a:lnTo>
                  <a:pt x="1761047" y="1672272"/>
                </a:lnTo>
                <a:lnTo>
                  <a:pt x="1751525" y="1677035"/>
                </a:lnTo>
                <a:lnTo>
                  <a:pt x="1742003" y="1682115"/>
                </a:lnTo>
                <a:lnTo>
                  <a:pt x="1732480" y="1686242"/>
                </a:lnTo>
                <a:lnTo>
                  <a:pt x="1722958" y="1690687"/>
                </a:lnTo>
                <a:lnTo>
                  <a:pt x="1713118" y="1694497"/>
                </a:lnTo>
                <a:lnTo>
                  <a:pt x="1702961" y="1698307"/>
                </a:lnTo>
                <a:lnTo>
                  <a:pt x="1693121" y="1702117"/>
                </a:lnTo>
                <a:lnTo>
                  <a:pt x="1682964" y="1705610"/>
                </a:lnTo>
                <a:lnTo>
                  <a:pt x="1672807" y="1708467"/>
                </a:lnTo>
                <a:lnTo>
                  <a:pt x="1662333" y="1711325"/>
                </a:lnTo>
                <a:lnTo>
                  <a:pt x="1652493" y="1714500"/>
                </a:lnTo>
                <a:lnTo>
                  <a:pt x="1642018" y="1716722"/>
                </a:lnTo>
                <a:lnTo>
                  <a:pt x="1631544" y="1718945"/>
                </a:lnTo>
                <a:lnTo>
                  <a:pt x="1621069" y="1720850"/>
                </a:lnTo>
                <a:lnTo>
                  <a:pt x="1610277" y="1722755"/>
                </a:lnTo>
                <a:lnTo>
                  <a:pt x="1599803" y="1724342"/>
                </a:lnTo>
                <a:lnTo>
                  <a:pt x="1589328" y="1725930"/>
                </a:lnTo>
                <a:lnTo>
                  <a:pt x="1578536" y="1726882"/>
                </a:lnTo>
                <a:lnTo>
                  <a:pt x="1567744" y="1727835"/>
                </a:lnTo>
                <a:lnTo>
                  <a:pt x="1557587" y="1728470"/>
                </a:lnTo>
                <a:lnTo>
                  <a:pt x="1546795" y="1728787"/>
                </a:lnTo>
                <a:lnTo>
                  <a:pt x="1536320" y="1728787"/>
                </a:lnTo>
                <a:lnTo>
                  <a:pt x="1525528" y="1728787"/>
                </a:lnTo>
                <a:lnTo>
                  <a:pt x="1514736" y="1728470"/>
                </a:lnTo>
                <a:lnTo>
                  <a:pt x="1504262" y="1727835"/>
                </a:lnTo>
                <a:lnTo>
                  <a:pt x="1493470" y="1726882"/>
                </a:lnTo>
                <a:lnTo>
                  <a:pt x="1482995" y="1725930"/>
                </a:lnTo>
                <a:lnTo>
                  <a:pt x="1472521" y="1724342"/>
                </a:lnTo>
                <a:lnTo>
                  <a:pt x="1461729" y="1722755"/>
                </a:lnTo>
                <a:lnTo>
                  <a:pt x="1451254" y="1720850"/>
                </a:lnTo>
                <a:lnTo>
                  <a:pt x="1441414" y="1718945"/>
                </a:lnTo>
                <a:lnTo>
                  <a:pt x="1430940" y="1716722"/>
                </a:lnTo>
                <a:lnTo>
                  <a:pt x="1420465" y="1714182"/>
                </a:lnTo>
                <a:lnTo>
                  <a:pt x="1410308" y="1711007"/>
                </a:lnTo>
                <a:lnTo>
                  <a:pt x="1400151" y="1707832"/>
                </a:lnTo>
                <a:lnTo>
                  <a:pt x="1389994" y="1704657"/>
                </a:lnTo>
                <a:lnTo>
                  <a:pt x="1380154" y="1700530"/>
                </a:lnTo>
                <a:lnTo>
                  <a:pt x="1370632" y="1696720"/>
                </a:lnTo>
                <a:lnTo>
                  <a:pt x="1360792" y="1692592"/>
                </a:lnTo>
                <a:lnTo>
                  <a:pt x="1350952" y="1688147"/>
                </a:lnTo>
                <a:lnTo>
                  <a:pt x="1341430" y="1683385"/>
                </a:lnTo>
                <a:lnTo>
                  <a:pt x="1331908" y="1678622"/>
                </a:lnTo>
                <a:lnTo>
                  <a:pt x="1323020" y="1672907"/>
                </a:lnTo>
                <a:lnTo>
                  <a:pt x="1320481" y="1671637"/>
                </a:lnTo>
                <a:lnTo>
                  <a:pt x="1314450" y="1667192"/>
                </a:lnTo>
                <a:lnTo>
                  <a:pt x="1320798" y="1652270"/>
                </a:lnTo>
                <a:lnTo>
                  <a:pt x="1328416" y="1636712"/>
                </a:lnTo>
                <a:lnTo>
                  <a:pt x="1336034" y="1621155"/>
                </a:lnTo>
                <a:lnTo>
                  <a:pt x="1343652" y="1605280"/>
                </a:lnTo>
                <a:lnTo>
                  <a:pt x="1351905" y="1589722"/>
                </a:lnTo>
                <a:lnTo>
                  <a:pt x="1360475" y="1574482"/>
                </a:lnTo>
                <a:lnTo>
                  <a:pt x="1368727" y="1558925"/>
                </a:lnTo>
                <a:lnTo>
                  <a:pt x="1377615" y="1543685"/>
                </a:lnTo>
                <a:lnTo>
                  <a:pt x="1386502" y="1528762"/>
                </a:lnTo>
                <a:lnTo>
                  <a:pt x="1396025" y="1513522"/>
                </a:lnTo>
                <a:lnTo>
                  <a:pt x="1405230" y="1498600"/>
                </a:lnTo>
                <a:lnTo>
                  <a:pt x="1414752" y="1483995"/>
                </a:lnTo>
                <a:lnTo>
                  <a:pt x="1424274" y="1469390"/>
                </a:lnTo>
                <a:lnTo>
                  <a:pt x="1434431" y="1454467"/>
                </a:lnTo>
                <a:lnTo>
                  <a:pt x="1444589" y="1440180"/>
                </a:lnTo>
                <a:lnTo>
                  <a:pt x="1455063" y="1425892"/>
                </a:lnTo>
                <a:lnTo>
                  <a:pt x="1465538" y="1411922"/>
                </a:lnTo>
                <a:lnTo>
                  <a:pt x="1476330" y="1397952"/>
                </a:lnTo>
                <a:lnTo>
                  <a:pt x="1487439" y="1383982"/>
                </a:lnTo>
                <a:lnTo>
                  <a:pt x="1498231" y="1370330"/>
                </a:lnTo>
                <a:lnTo>
                  <a:pt x="1509658" y="1356995"/>
                </a:lnTo>
                <a:lnTo>
                  <a:pt x="1521402" y="1343660"/>
                </a:lnTo>
                <a:lnTo>
                  <a:pt x="1533146" y="1330642"/>
                </a:lnTo>
                <a:lnTo>
                  <a:pt x="1545208" y="1317625"/>
                </a:lnTo>
                <a:lnTo>
                  <a:pt x="1557587" y="1304925"/>
                </a:lnTo>
                <a:lnTo>
                  <a:pt x="1570283" y="1292542"/>
                </a:lnTo>
                <a:lnTo>
                  <a:pt x="1582662" y="1280160"/>
                </a:lnTo>
                <a:lnTo>
                  <a:pt x="1595676" y="1268095"/>
                </a:lnTo>
                <a:lnTo>
                  <a:pt x="1608690" y="1256347"/>
                </a:lnTo>
                <a:lnTo>
                  <a:pt x="1622021" y="1244600"/>
                </a:lnTo>
                <a:lnTo>
                  <a:pt x="1635670" y="1233170"/>
                </a:lnTo>
                <a:lnTo>
                  <a:pt x="1649319" y="1222057"/>
                </a:lnTo>
                <a:lnTo>
                  <a:pt x="1663602" y="1211262"/>
                </a:lnTo>
                <a:lnTo>
                  <a:pt x="1677568" y="1200467"/>
                </a:lnTo>
                <a:lnTo>
                  <a:pt x="1692169" y="1190307"/>
                </a:lnTo>
                <a:lnTo>
                  <a:pt x="1706770" y="1180147"/>
                </a:lnTo>
                <a:lnTo>
                  <a:pt x="1721371" y="1170622"/>
                </a:lnTo>
                <a:lnTo>
                  <a:pt x="1736924" y="1161097"/>
                </a:lnTo>
                <a:lnTo>
                  <a:pt x="1752160" y="1152207"/>
                </a:lnTo>
                <a:lnTo>
                  <a:pt x="1767396" y="1143317"/>
                </a:lnTo>
                <a:lnTo>
                  <a:pt x="1783266" y="1135062"/>
                </a:lnTo>
                <a:lnTo>
                  <a:pt x="1799137" y="1127125"/>
                </a:lnTo>
                <a:lnTo>
                  <a:pt x="1815325" y="1119505"/>
                </a:lnTo>
                <a:lnTo>
                  <a:pt x="1831830" y="1111885"/>
                </a:lnTo>
                <a:lnTo>
                  <a:pt x="1848335" y="1105217"/>
                </a:lnTo>
                <a:lnTo>
                  <a:pt x="1865158" y="1098550"/>
                </a:lnTo>
                <a:lnTo>
                  <a:pt x="1881663" y="1092835"/>
                </a:lnTo>
                <a:lnTo>
                  <a:pt x="1899121" y="1086802"/>
                </a:lnTo>
                <a:lnTo>
                  <a:pt x="1915944" y="1081722"/>
                </a:lnTo>
                <a:lnTo>
                  <a:pt x="1933719" y="1076642"/>
                </a:lnTo>
                <a:lnTo>
                  <a:pt x="1950859" y="1072197"/>
                </a:lnTo>
                <a:lnTo>
                  <a:pt x="1968634" y="1068387"/>
                </a:lnTo>
                <a:lnTo>
                  <a:pt x="1986092" y="1064577"/>
                </a:lnTo>
                <a:lnTo>
                  <a:pt x="2004184" y="1061402"/>
                </a:lnTo>
                <a:lnTo>
                  <a:pt x="2021959" y="1058545"/>
                </a:lnTo>
                <a:lnTo>
                  <a:pt x="2040051" y="1056322"/>
                </a:lnTo>
                <a:lnTo>
                  <a:pt x="2058144" y="1054100"/>
                </a:lnTo>
                <a:lnTo>
                  <a:pt x="2076554" y="1052830"/>
                </a:lnTo>
                <a:lnTo>
                  <a:pt x="2094329" y="1051560"/>
                </a:lnTo>
                <a:lnTo>
                  <a:pt x="2112738" y="1050925"/>
                </a:lnTo>
                <a:lnTo>
                  <a:pt x="2131148" y="1050925"/>
                </a:lnTo>
                <a:lnTo>
                  <a:pt x="2113056" y="1049020"/>
                </a:lnTo>
                <a:lnTo>
                  <a:pt x="2094646" y="1047432"/>
                </a:lnTo>
                <a:lnTo>
                  <a:pt x="2076236" y="1046480"/>
                </a:lnTo>
                <a:lnTo>
                  <a:pt x="2057826" y="1045845"/>
                </a:lnTo>
                <a:lnTo>
                  <a:pt x="2039417" y="1045527"/>
                </a:lnTo>
                <a:lnTo>
                  <a:pt x="2021007" y="1045845"/>
                </a:lnTo>
                <a:lnTo>
                  <a:pt x="2002280" y="1046480"/>
                </a:lnTo>
                <a:lnTo>
                  <a:pt x="1984187" y="1047432"/>
                </a:lnTo>
                <a:lnTo>
                  <a:pt x="1965460" y="1049020"/>
                </a:lnTo>
                <a:lnTo>
                  <a:pt x="1947050" y="1050925"/>
                </a:lnTo>
                <a:lnTo>
                  <a:pt x="1928640" y="1053147"/>
                </a:lnTo>
                <a:lnTo>
                  <a:pt x="1910230" y="1056322"/>
                </a:lnTo>
                <a:lnTo>
                  <a:pt x="1891821" y="1059497"/>
                </a:lnTo>
                <a:lnTo>
                  <a:pt x="1873411" y="1063307"/>
                </a:lnTo>
                <a:lnTo>
                  <a:pt x="1855318" y="1067752"/>
                </a:lnTo>
                <a:lnTo>
                  <a:pt x="1837226" y="1072515"/>
                </a:lnTo>
                <a:lnTo>
                  <a:pt x="1819133" y="1077277"/>
                </a:lnTo>
                <a:lnTo>
                  <a:pt x="1801041" y="1082992"/>
                </a:lnTo>
                <a:lnTo>
                  <a:pt x="1783583" y="1089025"/>
                </a:lnTo>
                <a:lnTo>
                  <a:pt x="1765808" y="1095375"/>
                </a:lnTo>
                <a:lnTo>
                  <a:pt x="1748351" y="1102042"/>
                </a:lnTo>
                <a:lnTo>
                  <a:pt x="1730893" y="1109345"/>
                </a:lnTo>
                <a:lnTo>
                  <a:pt x="1713753" y="1117282"/>
                </a:lnTo>
                <a:lnTo>
                  <a:pt x="1696295" y="1124902"/>
                </a:lnTo>
                <a:lnTo>
                  <a:pt x="1679473" y="1133475"/>
                </a:lnTo>
                <a:lnTo>
                  <a:pt x="1662650" y="1142365"/>
                </a:lnTo>
                <a:lnTo>
                  <a:pt x="1646145" y="1151255"/>
                </a:lnTo>
                <a:lnTo>
                  <a:pt x="1629957" y="1160462"/>
                </a:lnTo>
                <a:lnTo>
                  <a:pt x="1613451" y="1170305"/>
                </a:lnTo>
                <a:lnTo>
                  <a:pt x="1597581" y="1180465"/>
                </a:lnTo>
                <a:lnTo>
                  <a:pt x="1581710" y="1190942"/>
                </a:lnTo>
                <a:lnTo>
                  <a:pt x="1565840" y="1201737"/>
                </a:lnTo>
                <a:lnTo>
                  <a:pt x="1544891" y="1216660"/>
                </a:lnTo>
                <a:lnTo>
                  <a:pt x="1524576" y="1232217"/>
                </a:lnTo>
                <a:lnTo>
                  <a:pt x="1504262" y="1248092"/>
                </a:lnTo>
                <a:lnTo>
                  <a:pt x="1484265" y="1264602"/>
                </a:lnTo>
                <a:lnTo>
                  <a:pt x="1464903" y="1281430"/>
                </a:lnTo>
                <a:lnTo>
                  <a:pt x="1445541" y="1298575"/>
                </a:lnTo>
                <a:lnTo>
                  <a:pt x="1426496" y="1316672"/>
                </a:lnTo>
                <a:lnTo>
                  <a:pt x="1408404" y="1334452"/>
                </a:lnTo>
                <a:lnTo>
                  <a:pt x="1409991" y="1315085"/>
                </a:lnTo>
                <a:lnTo>
                  <a:pt x="1411578" y="1295400"/>
                </a:lnTo>
                <a:lnTo>
                  <a:pt x="1412530" y="1275715"/>
                </a:lnTo>
                <a:lnTo>
                  <a:pt x="1413482" y="1256347"/>
                </a:lnTo>
                <a:lnTo>
                  <a:pt x="1413800" y="1236980"/>
                </a:lnTo>
                <a:lnTo>
                  <a:pt x="1414117" y="1217612"/>
                </a:lnTo>
                <a:lnTo>
                  <a:pt x="1414435" y="1198880"/>
                </a:lnTo>
                <a:lnTo>
                  <a:pt x="1414117" y="1179512"/>
                </a:lnTo>
                <a:lnTo>
                  <a:pt x="1413482" y="1160462"/>
                </a:lnTo>
                <a:lnTo>
                  <a:pt x="1412847" y="1142047"/>
                </a:lnTo>
                <a:lnTo>
                  <a:pt x="1411578" y="1122997"/>
                </a:lnTo>
                <a:lnTo>
                  <a:pt x="1410308" y="1104582"/>
                </a:lnTo>
                <a:lnTo>
                  <a:pt x="1408721" y="1086167"/>
                </a:lnTo>
                <a:lnTo>
                  <a:pt x="1406817" y="1067752"/>
                </a:lnTo>
                <a:lnTo>
                  <a:pt x="1404912" y="1049655"/>
                </a:lnTo>
                <a:lnTo>
                  <a:pt x="1402056" y="1031240"/>
                </a:lnTo>
                <a:lnTo>
                  <a:pt x="1411895" y="1023302"/>
                </a:lnTo>
                <a:lnTo>
                  <a:pt x="1422052" y="1015365"/>
                </a:lnTo>
                <a:lnTo>
                  <a:pt x="1431892" y="1007427"/>
                </a:lnTo>
                <a:lnTo>
                  <a:pt x="1442049" y="1000442"/>
                </a:lnTo>
                <a:lnTo>
                  <a:pt x="1452206" y="993140"/>
                </a:lnTo>
                <a:lnTo>
                  <a:pt x="1462046" y="986472"/>
                </a:lnTo>
                <a:lnTo>
                  <a:pt x="1472203" y="979487"/>
                </a:lnTo>
                <a:lnTo>
                  <a:pt x="1482678" y="973137"/>
                </a:lnTo>
                <a:lnTo>
                  <a:pt x="1493152" y="967105"/>
                </a:lnTo>
                <a:lnTo>
                  <a:pt x="1503627" y="961072"/>
                </a:lnTo>
                <a:lnTo>
                  <a:pt x="1514102" y="955357"/>
                </a:lnTo>
                <a:lnTo>
                  <a:pt x="1524576" y="949960"/>
                </a:lnTo>
                <a:lnTo>
                  <a:pt x="1535051" y="944562"/>
                </a:lnTo>
                <a:lnTo>
                  <a:pt x="1545843" y="939800"/>
                </a:lnTo>
                <a:lnTo>
                  <a:pt x="1556000" y="935037"/>
                </a:lnTo>
                <a:lnTo>
                  <a:pt x="1566792" y="930592"/>
                </a:lnTo>
                <a:lnTo>
                  <a:pt x="1577584" y="925830"/>
                </a:lnTo>
                <a:lnTo>
                  <a:pt x="1588376" y="922020"/>
                </a:lnTo>
                <a:lnTo>
                  <a:pt x="1599168" y="917892"/>
                </a:lnTo>
                <a:lnTo>
                  <a:pt x="1609960" y="914082"/>
                </a:lnTo>
                <a:lnTo>
                  <a:pt x="1620752" y="910590"/>
                </a:lnTo>
                <a:lnTo>
                  <a:pt x="1631544" y="907415"/>
                </a:lnTo>
                <a:lnTo>
                  <a:pt x="1653445" y="901382"/>
                </a:lnTo>
                <a:lnTo>
                  <a:pt x="1675346" y="895985"/>
                </a:lnTo>
                <a:lnTo>
                  <a:pt x="1697248" y="891222"/>
                </a:lnTo>
                <a:lnTo>
                  <a:pt x="1719149" y="887730"/>
                </a:lnTo>
                <a:lnTo>
                  <a:pt x="1741050" y="884555"/>
                </a:lnTo>
                <a:lnTo>
                  <a:pt x="1763269" y="882015"/>
                </a:lnTo>
                <a:lnTo>
                  <a:pt x="1785171" y="880110"/>
                </a:lnTo>
                <a:lnTo>
                  <a:pt x="1807072" y="878840"/>
                </a:lnTo>
                <a:lnTo>
                  <a:pt x="1828973" y="878205"/>
                </a:lnTo>
                <a:lnTo>
                  <a:pt x="1850557" y="877887"/>
                </a:lnTo>
                <a:close/>
                <a:moveTo>
                  <a:pt x="0" y="0"/>
                </a:moveTo>
                <a:lnTo>
                  <a:pt x="16200" y="2222"/>
                </a:lnTo>
                <a:lnTo>
                  <a:pt x="35895" y="5079"/>
                </a:lnTo>
                <a:lnTo>
                  <a:pt x="62578" y="9841"/>
                </a:lnTo>
                <a:lnTo>
                  <a:pt x="95296" y="16190"/>
                </a:lnTo>
                <a:lnTo>
                  <a:pt x="133732" y="24443"/>
                </a:lnTo>
                <a:lnTo>
                  <a:pt x="155332" y="28888"/>
                </a:lnTo>
                <a:lnTo>
                  <a:pt x="177885" y="34284"/>
                </a:lnTo>
                <a:lnTo>
                  <a:pt x="201391" y="39998"/>
                </a:lnTo>
                <a:lnTo>
                  <a:pt x="226168" y="46665"/>
                </a:lnTo>
                <a:lnTo>
                  <a:pt x="251898" y="53331"/>
                </a:lnTo>
                <a:lnTo>
                  <a:pt x="278899" y="60950"/>
                </a:lnTo>
                <a:lnTo>
                  <a:pt x="306217" y="68886"/>
                </a:lnTo>
                <a:lnTo>
                  <a:pt x="334488" y="77457"/>
                </a:lnTo>
                <a:lnTo>
                  <a:pt x="364029" y="86980"/>
                </a:lnTo>
                <a:lnTo>
                  <a:pt x="393571" y="97138"/>
                </a:lnTo>
                <a:lnTo>
                  <a:pt x="424066" y="107932"/>
                </a:lnTo>
                <a:lnTo>
                  <a:pt x="455195" y="119360"/>
                </a:lnTo>
                <a:lnTo>
                  <a:pt x="486325" y="131422"/>
                </a:lnTo>
                <a:lnTo>
                  <a:pt x="518091" y="144120"/>
                </a:lnTo>
                <a:lnTo>
                  <a:pt x="550491" y="157770"/>
                </a:lnTo>
                <a:lnTo>
                  <a:pt x="582892" y="172055"/>
                </a:lnTo>
                <a:lnTo>
                  <a:pt x="614974" y="187610"/>
                </a:lnTo>
                <a:lnTo>
                  <a:pt x="647693" y="203483"/>
                </a:lnTo>
                <a:lnTo>
                  <a:pt x="680411" y="219990"/>
                </a:lnTo>
                <a:lnTo>
                  <a:pt x="696611" y="228878"/>
                </a:lnTo>
                <a:lnTo>
                  <a:pt x="713129" y="238084"/>
                </a:lnTo>
                <a:lnTo>
                  <a:pt x="729329" y="247290"/>
                </a:lnTo>
                <a:lnTo>
                  <a:pt x="745529" y="256178"/>
                </a:lnTo>
                <a:lnTo>
                  <a:pt x="761730" y="266019"/>
                </a:lnTo>
                <a:lnTo>
                  <a:pt x="777930" y="275860"/>
                </a:lnTo>
                <a:lnTo>
                  <a:pt x="794130" y="286018"/>
                </a:lnTo>
                <a:lnTo>
                  <a:pt x="810013" y="296177"/>
                </a:lnTo>
                <a:lnTo>
                  <a:pt x="825895" y="306970"/>
                </a:lnTo>
                <a:lnTo>
                  <a:pt x="841778" y="317763"/>
                </a:lnTo>
                <a:lnTo>
                  <a:pt x="857343" y="328556"/>
                </a:lnTo>
                <a:lnTo>
                  <a:pt x="872908" y="339984"/>
                </a:lnTo>
                <a:lnTo>
                  <a:pt x="888790" y="351412"/>
                </a:lnTo>
                <a:lnTo>
                  <a:pt x="904038" y="363158"/>
                </a:lnTo>
                <a:lnTo>
                  <a:pt x="919285" y="374903"/>
                </a:lnTo>
                <a:lnTo>
                  <a:pt x="934215" y="387283"/>
                </a:lnTo>
                <a:lnTo>
                  <a:pt x="949462" y="399664"/>
                </a:lnTo>
                <a:lnTo>
                  <a:pt x="964074" y="412362"/>
                </a:lnTo>
                <a:lnTo>
                  <a:pt x="978686" y="425377"/>
                </a:lnTo>
                <a:lnTo>
                  <a:pt x="993298" y="438392"/>
                </a:lnTo>
                <a:lnTo>
                  <a:pt x="1007592" y="452042"/>
                </a:lnTo>
                <a:lnTo>
                  <a:pt x="1021887" y="465692"/>
                </a:lnTo>
                <a:lnTo>
                  <a:pt x="1035546" y="479660"/>
                </a:lnTo>
                <a:lnTo>
                  <a:pt x="1049205" y="493945"/>
                </a:lnTo>
                <a:lnTo>
                  <a:pt x="1062546" y="508548"/>
                </a:lnTo>
                <a:lnTo>
                  <a:pt x="1076205" y="523150"/>
                </a:lnTo>
                <a:lnTo>
                  <a:pt x="1089229" y="538387"/>
                </a:lnTo>
                <a:lnTo>
                  <a:pt x="1101935" y="553942"/>
                </a:lnTo>
                <a:lnTo>
                  <a:pt x="1114323" y="569497"/>
                </a:lnTo>
                <a:lnTo>
                  <a:pt x="1126394" y="585369"/>
                </a:lnTo>
                <a:lnTo>
                  <a:pt x="1138465" y="601559"/>
                </a:lnTo>
                <a:lnTo>
                  <a:pt x="1150218" y="618066"/>
                </a:lnTo>
                <a:lnTo>
                  <a:pt x="1161654" y="634891"/>
                </a:lnTo>
                <a:lnTo>
                  <a:pt x="1172771" y="652033"/>
                </a:lnTo>
                <a:lnTo>
                  <a:pt x="1183571" y="669492"/>
                </a:lnTo>
                <a:lnTo>
                  <a:pt x="1194054" y="686952"/>
                </a:lnTo>
                <a:lnTo>
                  <a:pt x="1203901" y="705046"/>
                </a:lnTo>
                <a:lnTo>
                  <a:pt x="1213748" y="723141"/>
                </a:lnTo>
                <a:lnTo>
                  <a:pt x="1223278" y="741870"/>
                </a:lnTo>
                <a:lnTo>
                  <a:pt x="1232490" y="760599"/>
                </a:lnTo>
                <a:lnTo>
                  <a:pt x="1241066" y="779963"/>
                </a:lnTo>
                <a:lnTo>
                  <a:pt x="1249325" y="799327"/>
                </a:lnTo>
                <a:lnTo>
                  <a:pt x="1257267" y="819009"/>
                </a:lnTo>
                <a:lnTo>
                  <a:pt x="1265208" y="839326"/>
                </a:lnTo>
                <a:lnTo>
                  <a:pt x="1272196" y="859642"/>
                </a:lnTo>
                <a:lnTo>
                  <a:pt x="1279185" y="880593"/>
                </a:lnTo>
                <a:lnTo>
                  <a:pt x="1285220" y="901545"/>
                </a:lnTo>
                <a:lnTo>
                  <a:pt x="1291573" y="922814"/>
                </a:lnTo>
                <a:lnTo>
                  <a:pt x="1296973" y="944717"/>
                </a:lnTo>
                <a:lnTo>
                  <a:pt x="1302056" y="966621"/>
                </a:lnTo>
                <a:lnTo>
                  <a:pt x="1306820" y="989160"/>
                </a:lnTo>
                <a:lnTo>
                  <a:pt x="1310632" y="1012016"/>
                </a:lnTo>
                <a:lnTo>
                  <a:pt x="1314762" y="1034872"/>
                </a:lnTo>
                <a:lnTo>
                  <a:pt x="1317938" y="1058363"/>
                </a:lnTo>
                <a:lnTo>
                  <a:pt x="1320479" y="1082171"/>
                </a:lnTo>
                <a:lnTo>
                  <a:pt x="1323021" y="1106297"/>
                </a:lnTo>
                <a:lnTo>
                  <a:pt x="1324927" y="1130423"/>
                </a:lnTo>
                <a:lnTo>
                  <a:pt x="1326197" y="1155184"/>
                </a:lnTo>
                <a:lnTo>
                  <a:pt x="1326833" y="1180262"/>
                </a:lnTo>
                <a:lnTo>
                  <a:pt x="1327150" y="1205657"/>
                </a:lnTo>
                <a:lnTo>
                  <a:pt x="1326833" y="1232005"/>
                </a:lnTo>
                <a:lnTo>
                  <a:pt x="1325880" y="1258036"/>
                </a:lnTo>
                <a:lnTo>
                  <a:pt x="1324609" y="1284384"/>
                </a:lnTo>
                <a:lnTo>
                  <a:pt x="1322385" y="1311367"/>
                </a:lnTo>
                <a:lnTo>
                  <a:pt x="1319844" y="1338667"/>
                </a:lnTo>
                <a:lnTo>
                  <a:pt x="1316668" y="1366285"/>
                </a:lnTo>
                <a:lnTo>
                  <a:pt x="1313491" y="1390411"/>
                </a:lnTo>
                <a:lnTo>
                  <a:pt x="1309362" y="1413902"/>
                </a:lnTo>
                <a:lnTo>
                  <a:pt x="1304915" y="1436440"/>
                </a:lnTo>
                <a:lnTo>
                  <a:pt x="1299832" y="1458344"/>
                </a:lnTo>
                <a:lnTo>
                  <a:pt x="1294114" y="1479613"/>
                </a:lnTo>
                <a:lnTo>
                  <a:pt x="1288079" y="1499294"/>
                </a:lnTo>
                <a:lnTo>
                  <a:pt x="1281408" y="1518976"/>
                </a:lnTo>
                <a:lnTo>
                  <a:pt x="1274102" y="1537705"/>
                </a:lnTo>
                <a:lnTo>
                  <a:pt x="1266796" y="1555482"/>
                </a:lnTo>
                <a:lnTo>
                  <a:pt x="1258537" y="1572942"/>
                </a:lnTo>
                <a:lnTo>
                  <a:pt x="1250278" y="1589449"/>
                </a:lnTo>
                <a:lnTo>
                  <a:pt x="1241702" y="1605004"/>
                </a:lnTo>
                <a:lnTo>
                  <a:pt x="1232490" y="1620558"/>
                </a:lnTo>
                <a:lnTo>
                  <a:pt x="1222960" y="1634844"/>
                </a:lnTo>
                <a:lnTo>
                  <a:pt x="1212795" y="1648811"/>
                </a:lnTo>
                <a:lnTo>
                  <a:pt x="1202631" y="1661826"/>
                </a:lnTo>
                <a:lnTo>
                  <a:pt x="1192148" y="1674524"/>
                </a:lnTo>
                <a:lnTo>
                  <a:pt x="1181983" y="1686587"/>
                </a:lnTo>
                <a:lnTo>
                  <a:pt x="1170865" y="1698015"/>
                </a:lnTo>
                <a:lnTo>
                  <a:pt x="1159748" y="1708808"/>
                </a:lnTo>
                <a:lnTo>
                  <a:pt x="1148630" y="1718967"/>
                </a:lnTo>
                <a:lnTo>
                  <a:pt x="1137194" y="1728807"/>
                </a:lnTo>
                <a:lnTo>
                  <a:pt x="1125441" y="1738013"/>
                </a:lnTo>
                <a:lnTo>
                  <a:pt x="1113688" y="1746584"/>
                </a:lnTo>
                <a:lnTo>
                  <a:pt x="1101935" y="1754838"/>
                </a:lnTo>
                <a:lnTo>
                  <a:pt x="1089864" y="1762457"/>
                </a:lnTo>
                <a:lnTo>
                  <a:pt x="1078111" y="1769758"/>
                </a:lnTo>
                <a:lnTo>
                  <a:pt x="1066040" y="1776424"/>
                </a:lnTo>
                <a:lnTo>
                  <a:pt x="1053969" y="1782773"/>
                </a:lnTo>
                <a:lnTo>
                  <a:pt x="1041899" y="1788804"/>
                </a:lnTo>
                <a:lnTo>
                  <a:pt x="1029828" y="1793884"/>
                </a:lnTo>
                <a:lnTo>
                  <a:pt x="1018075" y="1799280"/>
                </a:lnTo>
                <a:lnTo>
                  <a:pt x="1019981" y="1770393"/>
                </a:lnTo>
                <a:lnTo>
                  <a:pt x="1021569" y="1741505"/>
                </a:lnTo>
                <a:lnTo>
                  <a:pt x="1022840" y="1711665"/>
                </a:lnTo>
                <a:lnTo>
                  <a:pt x="1023793" y="1682143"/>
                </a:lnTo>
                <a:lnTo>
                  <a:pt x="1024110" y="1652303"/>
                </a:lnTo>
                <a:lnTo>
                  <a:pt x="1024110" y="1622781"/>
                </a:lnTo>
                <a:lnTo>
                  <a:pt x="1024110" y="1592941"/>
                </a:lnTo>
                <a:lnTo>
                  <a:pt x="1023475" y="1563418"/>
                </a:lnTo>
                <a:lnTo>
                  <a:pt x="1022204" y="1533578"/>
                </a:lnTo>
                <a:lnTo>
                  <a:pt x="1020934" y="1504056"/>
                </a:lnTo>
                <a:lnTo>
                  <a:pt x="1019028" y="1474534"/>
                </a:lnTo>
                <a:lnTo>
                  <a:pt x="1016487" y="1445011"/>
                </a:lnTo>
                <a:lnTo>
                  <a:pt x="1013945" y="1415489"/>
                </a:lnTo>
                <a:lnTo>
                  <a:pt x="1011086" y="1385966"/>
                </a:lnTo>
                <a:lnTo>
                  <a:pt x="1007592" y="1356444"/>
                </a:lnTo>
                <a:lnTo>
                  <a:pt x="1003463" y="1327239"/>
                </a:lnTo>
                <a:lnTo>
                  <a:pt x="999016" y="1297717"/>
                </a:lnTo>
                <a:lnTo>
                  <a:pt x="994569" y="1268829"/>
                </a:lnTo>
                <a:lnTo>
                  <a:pt x="989168" y="1239307"/>
                </a:lnTo>
                <a:lnTo>
                  <a:pt x="983451" y="1210419"/>
                </a:lnTo>
                <a:lnTo>
                  <a:pt x="977098" y="1181532"/>
                </a:lnTo>
                <a:lnTo>
                  <a:pt x="970427" y="1152644"/>
                </a:lnTo>
                <a:lnTo>
                  <a:pt x="963439" y="1124074"/>
                </a:lnTo>
                <a:lnTo>
                  <a:pt x="955497" y="1095504"/>
                </a:lnTo>
                <a:lnTo>
                  <a:pt x="947556" y="1067251"/>
                </a:lnTo>
                <a:lnTo>
                  <a:pt x="938979" y="1038681"/>
                </a:lnTo>
                <a:lnTo>
                  <a:pt x="929450" y="1010746"/>
                </a:lnTo>
                <a:lnTo>
                  <a:pt x="919920" y="982811"/>
                </a:lnTo>
                <a:lnTo>
                  <a:pt x="909438" y="955193"/>
                </a:lnTo>
                <a:lnTo>
                  <a:pt x="898638" y="927893"/>
                </a:lnTo>
                <a:lnTo>
                  <a:pt x="887520" y="900275"/>
                </a:lnTo>
                <a:lnTo>
                  <a:pt x="875449" y="873292"/>
                </a:lnTo>
                <a:lnTo>
                  <a:pt x="863061" y="846944"/>
                </a:lnTo>
                <a:lnTo>
                  <a:pt x="850355" y="820279"/>
                </a:lnTo>
                <a:lnTo>
                  <a:pt x="836695" y="793931"/>
                </a:lnTo>
                <a:lnTo>
                  <a:pt x="822719" y="768218"/>
                </a:lnTo>
                <a:lnTo>
                  <a:pt x="808107" y="742822"/>
                </a:lnTo>
                <a:lnTo>
                  <a:pt x="792860" y="717744"/>
                </a:lnTo>
                <a:lnTo>
                  <a:pt x="777295" y="693301"/>
                </a:lnTo>
                <a:lnTo>
                  <a:pt x="761094" y="668857"/>
                </a:lnTo>
                <a:lnTo>
                  <a:pt x="743941" y="645049"/>
                </a:lnTo>
                <a:lnTo>
                  <a:pt x="726788" y="621558"/>
                </a:lnTo>
                <a:lnTo>
                  <a:pt x="708682" y="598385"/>
                </a:lnTo>
                <a:lnTo>
                  <a:pt x="690258" y="575846"/>
                </a:lnTo>
                <a:lnTo>
                  <a:pt x="671199" y="553625"/>
                </a:lnTo>
                <a:lnTo>
                  <a:pt x="651822" y="532038"/>
                </a:lnTo>
                <a:lnTo>
                  <a:pt x="631810" y="510770"/>
                </a:lnTo>
                <a:lnTo>
                  <a:pt x="611480" y="490136"/>
                </a:lnTo>
                <a:lnTo>
                  <a:pt x="590515" y="470454"/>
                </a:lnTo>
                <a:lnTo>
                  <a:pt x="568915" y="450772"/>
                </a:lnTo>
                <a:lnTo>
                  <a:pt x="547632" y="431726"/>
                </a:lnTo>
                <a:lnTo>
                  <a:pt x="525397" y="413631"/>
                </a:lnTo>
                <a:lnTo>
                  <a:pt x="502526" y="395537"/>
                </a:lnTo>
                <a:lnTo>
                  <a:pt x="479655" y="378395"/>
                </a:lnTo>
                <a:lnTo>
                  <a:pt x="456148" y="361570"/>
                </a:lnTo>
                <a:lnTo>
                  <a:pt x="432642" y="345381"/>
                </a:lnTo>
                <a:lnTo>
                  <a:pt x="408501" y="330143"/>
                </a:lnTo>
                <a:lnTo>
                  <a:pt x="384359" y="314906"/>
                </a:lnTo>
                <a:lnTo>
                  <a:pt x="406595" y="332683"/>
                </a:lnTo>
                <a:lnTo>
                  <a:pt x="428513" y="351095"/>
                </a:lnTo>
                <a:lnTo>
                  <a:pt x="449795" y="369506"/>
                </a:lnTo>
                <a:lnTo>
                  <a:pt x="471078" y="388871"/>
                </a:lnTo>
                <a:lnTo>
                  <a:pt x="491725" y="408235"/>
                </a:lnTo>
                <a:lnTo>
                  <a:pt x="511737" y="428551"/>
                </a:lnTo>
                <a:lnTo>
                  <a:pt x="531114" y="448868"/>
                </a:lnTo>
                <a:lnTo>
                  <a:pt x="550173" y="470137"/>
                </a:lnTo>
                <a:lnTo>
                  <a:pt x="568280" y="491088"/>
                </a:lnTo>
                <a:lnTo>
                  <a:pt x="586386" y="512992"/>
                </a:lnTo>
                <a:lnTo>
                  <a:pt x="603539" y="535213"/>
                </a:lnTo>
                <a:lnTo>
                  <a:pt x="620692" y="557752"/>
                </a:lnTo>
                <a:lnTo>
                  <a:pt x="636575" y="580608"/>
                </a:lnTo>
                <a:lnTo>
                  <a:pt x="652140" y="603781"/>
                </a:lnTo>
                <a:lnTo>
                  <a:pt x="667387" y="627272"/>
                </a:lnTo>
                <a:lnTo>
                  <a:pt x="681681" y="651398"/>
                </a:lnTo>
                <a:lnTo>
                  <a:pt x="695658" y="675524"/>
                </a:lnTo>
                <a:lnTo>
                  <a:pt x="708682" y="699967"/>
                </a:lnTo>
                <a:lnTo>
                  <a:pt x="721388" y="724728"/>
                </a:lnTo>
                <a:lnTo>
                  <a:pt x="733459" y="749806"/>
                </a:lnTo>
                <a:lnTo>
                  <a:pt x="744894" y="775519"/>
                </a:lnTo>
                <a:lnTo>
                  <a:pt x="755694" y="800915"/>
                </a:lnTo>
                <a:lnTo>
                  <a:pt x="766177" y="826628"/>
                </a:lnTo>
                <a:lnTo>
                  <a:pt x="776024" y="852341"/>
                </a:lnTo>
                <a:lnTo>
                  <a:pt x="785236" y="878371"/>
                </a:lnTo>
                <a:lnTo>
                  <a:pt x="793495" y="905037"/>
                </a:lnTo>
                <a:lnTo>
                  <a:pt x="801754" y="931385"/>
                </a:lnTo>
                <a:lnTo>
                  <a:pt x="809377" y="957733"/>
                </a:lnTo>
                <a:lnTo>
                  <a:pt x="816048" y="984398"/>
                </a:lnTo>
                <a:lnTo>
                  <a:pt x="822719" y="1011381"/>
                </a:lnTo>
                <a:lnTo>
                  <a:pt x="828437" y="1038364"/>
                </a:lnTo>
                <a:lnTo>
                  <a:pt x="834154" y="1065347"/>
                </a:lnTo>
                <a:lnTo>
                  <a:pt x="838919" y="1092647"/>
                </a:lnTo>
                <a:lnTo>
                  <a:pt x="843366" y="1119630"/>
                </a:lnTo>
                <a:lnTo>
                  <a:pt x="847178" y="1146930"/>
                </a:lnTo>
                <a:lnTo>
                  <a:pt x="850672" y="1174548"/>
                </a:lnTo>
                <a:lnTo>
                  <a:pt x="853849" y="1201848"/>
                </a:lnTo>
                <a:lnTo>
                  <a:pt x="856390" y="1229148"/>
                </a:lnTo>
                <a:lnTo>
                  <a:pt x="858613" y="1256766"/>
                </a:lnTo>
                <a:lnTo>
                  <a:pt x="860202" y="1284066"/>
                </a:lnTo>
                <a:lnTo>
                  <a:pt x="861155" y="1311367"/>
                </a:lnTo>
                <a:lnTo>
                  <a:pt x="862108" y="1338984"/>
                </a:lnTo>
                <a:lnTo>
                  <a:pt x="862425" y="1366602"/>
                </a:lnTo>
                <a:lnTo>
                  <a:pt x="862425" y="1393903"/>
                </a:lnTo>
                <a:lnTo>
                  <a:pt x="862108" y="1421520"/>
                </a:lnTo>
                <a:lnTo>
                  <a:pt x="861472" y="1448821"/>
                </a:lnTo>
                <a:lnTo>
                  <a:pt x="860202" y="1476438"/>
                </a:lnTo>
                <a:lnTo>
                  <a:pt x="858613" y="1504056"/>
                </a:lnTo>
                <a:lnTo>
                  <a:pt x="857025" y="1531356"/>
                </a:lnTo>
                <a:lnTo>
                  <a:pt x="854802" y="1558339"/>
                </a:lnTo>
                <a:lnTo>
                  <a:pt x="851943" y="1585957"/>
                </a:lnTo>
                <a:lnTo>
                  <a:pt x="848766" y="1613257"/>
                </a:lnTo>
                <a:lnTo>
                  <a:pt x="845590" y="1640240"/>
                </a:lnTo>
                <a:lnTo>
                  <a:pt x="842096" y="1667540"/>
                </a:lnTo>
                <a:lnTo>
                  <a:pt x="837648" y="1694523"/>
                </a:lnTo>
                <a:lnTo>
                  <a:pt x="833519" y="1721506"/>
                </a:lnTo>
                <a:lnTo>
                  <a:pt x="828754" y="1748489"/>
                </a:lnTo>
                <a:lnTo>
                  <a:pt x="823672" y="1775472"/>
                </a:lnTo>
                <a:lnTo>
                  <a:pt x="818272" y="1801820"/>
                </a:lnTo>
                <a:lnTo>
                  <a:pt x="812554" y="1828485"/>
                </a:lnTo>
                <a:lnTo>
                  <a:pt x="809695" y="1839913"/>
                </a:lnTo>
                <a:lnTo>
                  <a:pt x="795401" y="1839596"/>
                </a:lnTo>
                <a:lnTo>
                  <a:pt x="790318" y="1839278"/>
                </a:lnTo>
                <a:lnTo>
                  <a:pt x="773800" y="1837056"/>
                </a:lnTo>
                <a:lnTo>
                  <a:pt x="757282" y="1834517"/>
                </a:lnTo>
                <a:lnTo>
                  <a:pt x="741082" y="1831342"/>
                </a:lnTo>
                <a:lnTo>
                  <a:pt x="725200" y="1827533"/>
                </a:lnTo>
                <a:lnTo>
                  <a:pt x="708682" y="1823406"/>
                </a:lnTo>
                <a:lnTo>
                  <a:pt x="693117" y="1819279"/>
                </a:lnTo>
                <a:lnTo>
                  <a:pt x="677234" y="1814200"/>
                </a:lnTo>
                <a:lnTo>
                  <a:pt x="661352" y="1808804"/>
                </a:lnTo>
                <a:lnTo>
                  <a:pt x="646104" y="1803090"/>
                </a:lnTo>
                <a:lnTo>
                  <a:pt x="630857" y="1797058"/>
                </a:lnTo>
                <a:lnTo>
                  <a:pt x="615292" y="1790392"/>
                </a:lnTo>
                <a:lnTo>
                  <a:pt x="600680" y="1783725"/>
                </a:lnTo>
                <a:lnTo>
                  <a:pt x="585750" y="1776107"/>
                </a:lnTo>
                <a:lnTo>
                  <a:pt x="571138" y="1768488"/>
                </a:lnTo>
                <a:lnTo>
                  <a:pt x="556526" y="1760552"/>
                </a:lnTo>
                <a:lnTo>
                  <a:pt x="542232" y="1752298"/>
                </a:lnTo>
                <a:lnTo>
                  <a:pt x="528255" y="1743410"/>
                </a:lnTo>
                <a:lnTo>
                  <a:pt x="514279" y="1734204"/>
                </a:lnTo>
                <a:lnTo>
                  <a:pt x="500620" y="1725315"/>
                </a:lnTo>
                <a:lnTo>
                  <a:pt x="486961" y="1715475"/>
                </a:lnTo>
                <a:lnTo>
                  <a:pt x="473937" y="1705316"/>
                </a:lnTo>
                <a:lnTo>
                  <a:pt x="460913" y="1695158"/>
                </a:lnTo>
                <a:lnTo>
                  <a:pt x="448207" y="1684365"/>
                </a:lnTo>
                <a:lnTo>
                  <a:pt x="435501" y="1673572"/>
                </a:lnTo>
                <a:lnTo>
                  <a:pt x="423113" y="1662144"/>
                </a:lnTo>
                <a:lnTo>
                  <a:pt x="411042" y="1650716"/>
                </a:lnTo>
                <a:lnTo>
                  <a:pt x="399289" y="1638970"/>
                </a:lnTo>
                <a:lnTo>
                  <a:pt x="387853" y="1627225"/>
                </a:lnTo>
                <a:lnTo>
                  <a:pt x="376418" y="1614844"/>
                </a:lnTo>
                <a:lnTo>
                  <a:pt x="365618" y="1602464"/>
                </a:lnTo>
                <a:lnTo>
                  <a:pt x="354817" y="1589766"/>
                </a:lnTo>
                <a:lnTo>
                  <a:pt x="344335" y="1576751"/>
                </a:lnTo>
                <a:lnTo>
                  <a:pt x="334170" y="1563736"/>
                </a:lnTo>
                <a:lnTo>
                  <a:pt x="324323" y="1550403"/>
                </a:lnTo>
                <a:lnTo>
                  <a:pt x="314793" y="1536435"/>
                </a:lnTo>
                <a:lnTo>
                  <a:pt x="305581" y="1522785"/>
                </a:lnTo>
                <a:lnTo>
                  <a:pt x="296369" y="1508818"/>
                </a:lnTo>
                <a:lnTo>
                  <a:pt x="287793" y="1494850"/>
                </a:lnTo>
                <a:lnTo>
                  <a:pt x="279534" y="1480565"/>
                </a:lnTo>
                <a:lnTo>
                  <a:pt x="271593" y="1465963"/>
                </a:lnTo>
                <a:lnTo>
                  <a:pt x="263969" y="1451360"/>
                </a:lnTo>
                <a:lnTo>
                  <a:pt x="256663" y="1436758"/>
                </a:lnTo>
                <a:lnTo>
                  <a:pt x="249675" y="1421838"/>
                </a:lnTo>
                <a:lnTo>
                  <a:pt x="243322" y="1406600"/>
                </a:lnTo>
                <a:lnTo>
                  <a:pt x="236969" y="1391363"/>
                </a:lnTo>
                <a:lnTo>
                  <a:pt x="231251" y="1376126"/>
                </a:lnTo>
                <a:lnTo>
                  <a:pt x="225533" y="1360888"/>
                </a:lnTo>
                <a:lnTo>
                  <a:pt x="220451" y="1345016"/>
                </a:lnTo>
                <a:lnTo>
                  <a:pt x="215686" y="1329461"/>
                </a:lnTo>
                <a:lnTo>
                  <a:pt x="211556" y="1313906"/>
                </a:lnTo>
                <a:lnTo>
                  <a:pt x="207745" y="1298034"/>
                </a:lnTo>
                <a:lnTo>
                  <a:pt x="203933" y="1282162"/>
                </a:lnTo>
                <a:lnTo>
                  <a:pt x="200756" y="1266290"/>
                </a:lnTo>
                <a:lnTo>
                  <a:pt x="198215" y="1250417"/>
                </a:lnTo>
                <a:lnTo>
                  <a:pt x="195991" y="1234545"/>
                </a:lnTo>
                <a:lnTo>
                  <a:pt x="193768" y="1218038"/>
                </a:lnTo>
                <a:lnTo>
                  <a:pt x="192497" y="1202166"/>
                </a:lnTo>
                <a:lnTo>
                  <a:pt x="191544" y="1186293"/>
                </a:lnTo>
                <a:lnTo>
                  <a:pt x="190909" y="1169786"/>
                </a:lnTo>
                <a:lnTo>
                  <a:pt x="190591" y="1153914"/>
                </a:lnTo>
                <a:lnTo>
                  <a:pt x="190909" y="1137724"/>
                </a:lnTo>
                <a:lnTo>
                  <a:pt x="191862" y="1121534"/>
                </a:lnTo>
                <a:lnTo>
                  <a:pt x="193133" y="1105345"/>
                </a:lnTo>
                <a:lnTo>
                  <a:pt x="195038" y="1089155"/>
                </a:lnTo>
                <a:lnTo>
                  <a:pt x="198850" y="1056776"/>
                </a:lnTo>
                <a:lnTo>
                  <a:pt x="202344" y="1023444"/>
                </a:lnTo>
                <a:lnTo>
                  <a:pt x="206156" y="989477"/>
                </a:lnTo>
                <a:lnTo>
                  <a:pt x="209333" y="954876"/>
                </a:lnTo>
                <a:lnTo>
                  <a:pt x="212192" y="919957"/>
                </a:lnTo>
                <a:lnTo>
                  <a:pt x="214415" y="884403"/>
                </a:lnTo>
                <a:lnTo>
                  <a:pt x="216639" y="848531"/>
                </a:lnTo>
                <a:lnTo>
                  <a:pt x="218545" y="812343"/>
                </a:lnTo>
                <a:lnTo>
                  <a:pt x="219498" y="775836"/>
                </a:lnTo>
                <a:lnTo>
                  <a:pt x="220133" y="739013"/>
                </a:lnTo>
                <a:lnTo>
                  <a:pt x="220133" y="701872"/>
                </a:lnTo>
                <a:lnTo>
                  <a:pt x="219498" y="664731"/>
                </a:lnTo>
                <a:lnTo>
                  <a:pt x="217909" y="627907"/>
                </a:lnTo>
                <a:lnTo>
                  <a:pt x="215686" y="590766"/>
                </a:lnTo>
                <a:lnTo>
                  <a:pt x="214415" y="572354"/>
                </a:lnTo>
                <a:lnTo>
                  <a:pt x="212827" y="553942"/>
                </a:lnTo>
                <a:lnTo>
                  <a:pt x="211239" y="535530"/>
                </a:lnTo>
                <a:lnTo>
                  <a:pt x="209333" y="517119"/>
                </a:lnTo>
                <a:lnTo>
                  <a:pt x="207109" y="498707"/>
                </a:lnTo>
                <a:lnTo>
                  <a:pt x="204568" y="480612"/>
                </a:lnTo>
                <a:lnTo>
                  <a:pt x="202027" y="462518"/>
                </a:lnTo>
                <a:lnTo>
                  <a:pt x="199168" y="444106"/>
                </a:lnTo>
                <a:lnTo>
                  <a:pt x="195991" y="426329"/>
                </a:lnTo>
                <a:lnTo>
                  <a:pt x="192497" y="408235"/>
                </a:lnTo>
                <a:lnTo>
                  <a:pt x="189003" y="390458"/>
                </a:lnTo>
                <a:lnTo>
                  <a:pt x="185191" y="372681"/>
                </a:lnTo>
                <a:lnTo>
                  <a:pt x="181062" y="355221"/>
                </a:lnTo>
                <a:lnTo>
                  <a:pt x="176615" y="337445"/>
                </a:lnTo>
                <a:lnTo>
                  <a:pt x="172168" y="320302"/>
                </a:lnTo>
                <a:lnTo>
                  <a:pt x="167085" y="302843"/>
                </a:lnTo>
                <a:lnTo>
                  <a:pt x="162003" y="286018"/>
                </a:lnTo>
                <a:lnTo>
                  <a:pt x="156285" y="269194"/>
                </a:lnTo>
                <a:lnTo>
                  <a:pt x="150567" y="252369"/>
                </a:lnTo>
                <a:lnTo>
                  <a:pt x="144214" y="235862"/>
                </a:lnTo>
                <a:lnTo>
                  <a:pt x="137861" y="219355"/>
                </a:lnTo>
                <a:lnTo>
                  <a:pt x="130873" y="203165"/>
                </a:lnTo>
                <a:lnTo>
                  <a:pt x="124202" y="187293"/>
                </a:lnTo>
                <a:lnTo>
                  <a:pt x="116578" y="171103"/>
                </a:lnTo>
                <a:lnTo>
                  <a:pt x="108637" y="155866"/>
                </a:lnTo>
                <a:lnTo>
                  <a:pt x="100696" y="140311"/>
                </a:lnTo>
                <a:lnTo>
                  <a:pt x="92437" y="125074"/>
                </a:lnTo>
                <a:lnTo>
                  <a:pt x="83543" y="110154"/>
                </a:lnTo>
                <a:lnTo>
                  <a:pt x="74331" y="95551"/>
                </a:lnTo>
                <a:lnTo>
                  <a:pt x="65119" y="81266"/>
                </a:lnTo>
                <a:lnTo>
                  <a:pt x="54954" y="66664"/>
                </a:lnTo>
                <a:lnTo>
                  <a:pt x="44789" y="52696"/>
                </a:lnTo>
                <a:lnTo>
                  <a:pt x="34307" y="39046"/>
                </a:lnTo>
                <a:lnTo>
                  <a:pt x="23189" y="25713"/>
                </a:lnTo>
                <a:lnTo>
                  <a:pt x="11753" y="12698"/>
                </a:lnTo>
                <a:lnTo>
                  <a:pt x="0" y="0"/>
                </a:lnTo>
                <a:close/>
              </a:path>
            </a:pathLst>
          </a:custGeom>
          <a:gradFill>
            <a:gsLst>
              <a:gs pos="100000">
                <a:srgbClr val="CD3552"/>
              </a:gs>
              <a:gs pos="0">
                <a:srgbClr val="3C3087"/>
              </a:gs>
            </a:gsLst>
            <a:lin ang="16200000" scaled="0"/>
          </a:gradFill>
          <a:ln>
            <a:noFill/>
          </a:ln>
          <a:extLst/>
        </p:spPr>
        <p:txBody>
          <a:bodyPr anchor="ctr">
            <a:scene3d>
              <a:camera prst="orthographicFront"/>
              <a:lightRig rig="threePt" dir="t"/>
            </a:scene3d>
            <a:sp3d>
              <a:contourClr>
                <a:srgbClr val="FFFFFF"/>
              </a:contourClr>
            </a:sp3d>
          </a:bodyPr>
          <a:lstStyle/>
          <a:p>
            <a:pPr algn="ctr">
              <a:defRPr/>
            </a:pPr>
            <a:endParaRPr lang="zh-CN" altLang="en-US">
              <a:solidFill>
                <a:srgbClr val="FFFFFF"/>
              </a:solidFill>
              <a:latin typeface="+mn-lt"/>
            </a:endParaRPr>
          </a:p>
        </p:txBody>
      </p:sp>
      <p:sp>
        <p:nvSpPr>
          <p:cNvPr id="16" name="矩形 15"/>
          <p:cNvSpPr/>
          <p:nvPr/>
        </p:nvSpPr>
        <p:spPr>
          <a:xfrm>
            <a:off x="466119" y="195479"/>
            <a:ext cx="5955476" cy="584775"/>
          </a:xfrm>
          <a:prstGeom prst="rect">
            <a:avLst/>
          </a:prstGeom>
        </p:spPr>
        <p:txBody>
          <a:bodyPr wrap="none">
            <a:spAutoFit/>
          </a:bodyPr>
          <a:lstStyle/>
          <a:p>
            <a:pPr lvl="0"/>
            <a:r>
              <a:rPr lang="zh-CN" altLang="en-US" sz="3200" b="1" dirty="0">
                <a:solidFill>
                  <a:srgbClr val="1557AE"/>
                </a:solidFill>
                <a:latin typeface="+mn-ea"/>
                <a:ea typeface="+mn-ea"/>
              </a:rPr>
              <a:t>“</a:t>
            </a:r>
            <a:r>
              <a:rPr lang="en-US" altLang="zh-CN" sz="3200" b="1" dirty="0">
                <a:solidFill>
                  <a:srgbClr val="1557AE"/>
                </a:solidFill>
                <a:latin typeface="+mn-ea"/>
                <a:ea typeface="+mn-ea"/>
              </a:rPr>
              <a:t>MOOC</a:t>
            </a:r>
            <a:r>
              <a:rPr lang="zh-CN" altLang="en-US" sz="3200" b="1" dirty="0">
                <a:solidFill>
                  <a:srgbClr val="1557AE"/>
                </a:solidFill>
                <a:latin typeface="+mn-ea"/>
                <a:ea typeface="+mn-ea"/>
              </a:rPr>
              <a:t>中国”联盟的愿景与目标</a:t>
            </a:r>
            <a:endParaRPr lang="zh-CN" altLang="en-US" sz="2400" b="1" dirty="0">
              <a:solidFill>
                <a:srgbClr val="1557AE"/>
              </a:solidFill>
              <a:latin typeface="+mn-ea"/>
              <a:ea typeface="+mn-ea"/>
            </a:endParaRPr>
          </a:p>
        </p:txBody>
      </p:sp>
      <p:sp>
        <p:nvSpPr>
          <p:cNvPr id="17" name="灯片编号占位符 3"/>
          <p:cNvSpPr txBox="1">
            <a:spLocks/>
          </p:cNvSpPr>
          <p:nvPr/>
        </p:nvSpPr>
        <p:spPr>
          <a:xfrm>
            <a:off x="8824913" y="5297488"/>
            <a:ext cx="319087" cy="303212"/>
          </a:xfrm>
          <a:prstGeom prst="rect">
            <a:avLst/>
          </a:prstGeom>
        </p:spPr>
        <p:txBody>
          <a:bodyPr vert="horz" lIns="91440" tIns="45720" rIns="91440" bIns="45720" rtlCol="0" anchor="ctr"/>
          <a:lstStyle>
            <a:defPPr>
              <a:defRPr lang="zh-CN"/>
            </a:defPPr>
            <a:lvl1pPr algn="r" rtl="0" fontAlgn="base">
              <a:spcBef>
                <a:spcPct val="0"/>
              </a:spcBef>
              <a:spcAft>
                <a:spcPct val="0"/>
              </a:spcAft>
              <a:defRPr sz="900" kern="1200">
                <a:solidFill>
                  <a:schemeClr val="tx1">
                    <a:tint val="75000"/>
                  </a:schemeClr>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fld id="{19701F68-65C3-4783-B9A8-1225719AEFE2}" type="slidenum">
              <a:rPr lang="zh-CN" altLang="en-US" smtClean="0"/>
              <a:pPr/>
              <a:t>34</a:t>
            </a:fld>
            <a:endParaRPr lang="zh-CN" altLang="en-US" dirty="0"/>
          </a:p>
        </p:txBody>
      </p:sp>
    </p:spTree>
    <p:extLst>
      <p:ext uri="{BB962C8B-B14F-4D97-AF65-F5344CB8AC3E}">
        <p14:creationId xmlns:p14="http://schemas.microsoft.com/office/powerpoint/2010/main" val="219241900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3">
            <a:extLst>
              <a:ext uri="{BEBA8EAE-BF5A-486C-A8C5-ECC9F3942E4B}">
                <a14:imgProps xmlns:a14="http://schemas.microsoft.com/office/drawing/2010/main">
                  <a14:imgLayer r:embed="rId4">
                    <a14:imgEffect>
                      <a14:artisticBlur radius="5"/>
                    </a14:imgEffect>
                  </a14:imgLayer>
                </a14:imgProps>
              </a:ext>
              <a:ext uri="{28A0092B-C50C-407E-A947-70E740481C1C}">
                <a14:useLocalDpi xmlns:a14="http://schemas.microsoft.com/office/drawing/2010/main" val="0"/>
              </a:ext>
            </a:extLst>
          </a:blip>
          <a:srcRect t="14879"/>
          <a:stretch/>
        </p:blipFill>
        <p:spPr>
          <a:xfrm>
            <a:off x="-4218" y="0"/>
            <a:ext cx="9144000" cy="3505797"/>
          </a:xfrm>
          <a:prstGeom prst="rect">
            <a:avLst/>
          </a:prstGeom>
        </p:spPr>
      </p:pic>
      <p:sp>
        <p:nvSpPr>
          <p:cNvPr id="6" name="任意多边形 5"/>
          <p:cNvSpPr/>
          <p:nvPr/>
        </p:nvSpPr>
        <p:spPr>
          <a:xfrm>
            <a:off x="-2108" y="1704973"/>
            <a:ext cx="9148217" cy="4010028"/>
          </a:xfrm>
          <a:custGeom>
            <a:avLst/>
            <a:gdLst>
              <a:gd name="connsiteX0" fmla="*/ 0 w 9148217"/>
              <a:gd name="connsiteY0" fmla="*/ 0 h 2761805"/>
              <a:gd name="connsiteX1" fmla="*/ 302352 w 9148217"/>
              <a:gd name="connsiteY1" fmla="*/ 211295 h 2761805"/>
              <a:gd name="connsiteX2" fmla="*/ 4610125 w 9148217"/>
              <a:gd name="connsiteY2" fmla="*/ 1272934 h 2761805"/>
              <a:gd name="connsiteX3" fmla="*/ 8917898 w 9148217"/>
              <a:gd name="connsiteY3" fmla="*/ 211295 h 2761805"/>
              <a:gd name="connsiteX4" fmla="*/ 9148217 w 9148217"/>
              <a:gd name="connsiteY4" fmla="*/ 50339 h 2761805"/>
              <a:gd name="connsiteX5" fmla="*/ 9148217 w 9148217"/>
              <a:gd name="connsiteY5" fmla="*/ 2761805 h 2761805"/>
              <a:gd name="connsiteX6" fmla="*/ 0 w 9148217"/>
              <a:gd name="connsiteY6" fmla="*/ 2761805 h 2761805"/>
              <a:gd name="connsiteX0" fmla="*/ 0 w 9148217"/>
              <a:gd name="connsiteY0" fmla="*/ 0 h 2761805"/>
              <a:gd name="connsiteX1" fmla="*/ 302352 w 9148217"/>
              <a:gd name="connsiteY1" fmla="*/ 211295 h 2761805"/>
              <a:gd name="connsiteX2" fmla="*/ 4610125 w 9148217"/>
              <a:gd name="connsiteY2" fmla="*/ 1015244 h 2761805"/>
              <a:gd name="connsiteX3" fmla="*/ 8917898 w 9148217"/>
              <a:gd name="connsiteY3" fmla="*/ 211295 h 2761805"/>
              <a:gd name="connsiteX4" fmla="*/ 9148217 w 9148217"/>
              <a:gd name="connsiteY4" fmla="*/ 50339 h 2761805"/>
              <a:gd name="connsiteX5" fmla="*/ 9148217 w 9148217"/>
              <a:gd name="connsiteY5" fmla="*/ 2761805 h 2761805"/>
              <a:gd name="connsiteX6" fmla="*/ 0 w 9148217"/>
              <a:gd name="connsiteY6" fmla="*/ 2761805 h 2761805"/>
              <a:gd name="connsiteX7" fmla="*/ 0 w 9148217"/>
              <a:gd name="connsiteY7" fmla="*/ 0 h 2761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48217" h="2761805">
                <a:moveTo>
                  <a:pt x="0" y="0"/>
                </a:moveTo>
                <a:lnTo>
                  <a:pt x="302352" y="211295"/>
                </a:lnTo>
                <a:cubicBezTo>
                  <a:pt x="1326275" y="859665"/>
                  <a:pt x="2875847" y="1015244"/>
                  <a:pt x="4610125" y="1015244"/>
                </a:cubicBezTo>
                <a:cubicBezTo>
                  <a:pt x="6344404" y="1015244"/>
                  <a:pt x="7893975" y="859665"/>
                  <a:pt x="8917898" y="211295"/>
                </a:cubicBezTo>
                <a:lnTo>
                  <a:pt x="9148217" y="50339"/>
                </a:lnTo>
                <a:lnTo>
                  <a:pt x="9148217" y="2761805"/>
                </a:lnTo>
                <a:lnTo>
                  <a:pt x="0" y="2761805"/>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矩形 6"/>
          <p:cNvSpPr/>
          <p:nvPr/>
        </p:nvSpPr>
        <p:spPr>
          <a:xfrm>
            <a:off x="3131340" y="3433764"/>
            <a:ext cx="3568606" cy="1938992"/>
          </a:xfrm>
          <a:prstGeom prst="rect">
            <a:avLst/>
          </a:prstGeom>
          <a:noFill/>
        </p:spPr>
        <p:txBody>
          <a:bodyPr wrap="none" lIns="91440" tIns="45720" rIns="91440" bIns="45720">
            <a:spAutoFit/>
          </a:bodyPr>
          <a:lstStyle/>
          <a:p>
            <a:pPr algn="ctr">
              <a:lnSpc>
                <a:spcPct val="150000"/>
              </a:lnSpc>
            </a:pPr>
            <a:r>
              <a:rPr lang="zh-CN" altLang="en-US" sz="8000" b="1" cap="all" dirty="0">
                <a:ln w="9000" cmpd="sng">
                  <a:noFill/>
                  <a:prstDash val="solid"/>
                </a:ln>
                <a:solidFill>
                  <a:srgbClr val="C00000"/>
                </a:solidFill>
                <a:effectLst>
                  <a:reflection blurRad="12700" stA="28000" endPos="45000" dist="1000" dir="5400000" sy="-100000" algn="bl" rotWithShape="0"/>
                </a:effectLst>
                <a:latin typeface="Microsoft YaHei" charset="0"/>
                <a:ea typeface="Microsoft YaHei" charset="0"/>
                <a:cs typeface="Microsoft YaHei" charset="0"/>
              </a:rPr>
              <a:t>谢 谢！</a:t>
            </a:r>
            <a:endParaRPr lang="en-US" altLang="zh-CN" sz="8000" b="1" cap="all" dirty="0">
              <a:ln w="9000" cmpd="sng">
                <a:noFill/>
                <a:prstDash val="solid"/>
              </a:ln>
              <a:solidFill>
                <a:srgbClr val="C00000"/>
              </a:solidFill>
              <a:effectLst>
                <a:reflection blurRad="12700" stA="28000" endPos="45000" dist="1000" dir="5400000" sy="-100000" algn="bl" rotWithShape="0"/>
              </a:effectLst>
              <a:latin typeface="Microsoft YaHei" charset="0"/>
              <a:ea typeface="Microsoft YaHei" charset="0"/>
              <a:cs typeface="Microsoft YaHei" charset="0"/>
            </a:endParaRPr>
          </a:p>
        </p:txBody>
      </p:sp>
      <p:sp>
        <p:nvSpPr>
          <p:cNvPr id="19" name="任意多边形 18"/>
          <p:cNvSpPr/>
          <p:nvPr/>
        </p:nvSpPr>
        <p:spPr>
          <a:xfrm>
            <a:off x="2" y="1664417"/>
            <a:ext cx="9148217" cy="1584728"/>
          </a:xfrm>
          <a:custGeom>
            <a:avLst/>
            <a:gdLst>
              <a:gd name="connsiteX0" fmla="*/ 0 w 9148217"/>
              <a:gd name="connsiteY0" fmla="*/ 0 h 1584728"/>
              <a:gd name="connsiteX1" fmla="*/ 302352 w 9148217"/>
              <a:gd name="connsiteY1" fmla="*/ 306792 h 1584728"/>
              <a:gd name="connsiteX2" fmla="*/ 4610125 w 9148217"/>
              <a:gd name="connsiteY2" fmla="*/ 1474093 h 1584728"/>
              <a:gd name="connsiteX3" fmla="*/ 8917898 w 9148217"/>
              <a:gd name="connsiteY3" fmla="*/ 306792 h 1584728"/>
              <a:gd name="connsiteX4" fmla="*/ 9148217 w 9148217"/>
              <a:gd name="connsiteY4" fmla="*/ 73090 h 1584728"/>
              <a:gd name="connsiteX5" fmla="*/ 9148217 w 9148217"/>
              <a:gd name="connsiteY5" fmla="*/ 943043 h 1584728"/>
              <a:gd name="connsiteX6" fmla="*/ 9146109 w 9148217"/>
              <a:gd name="connsiteY6" fmla="*/ 943560 h 1584728"/>
              <a:gd name="connsiteX7" fmla="*/ 9146109 w 9148217"/>
              <a:gd name="connsiteY7" fmla="*/ 918061 h 1584728"/>
              <a:gd name="connsiteX8" fmla="*/ 8907565 w 9148217"/>
              <a:gd name="connsiteY8" fmla="*/ 1008035 h 1584728"/>
              <a:gd name="connsiteX9" fmla="*/ 4572000 w 9148217"/>
              <a:gd name="connsiteY9" fmla="*/ 1584728 h 1584728"/>
              <a:gd name="connsiteX10" fmla="*/ 236435 w 9148217"/>
              <a:gd name="connsiteY10" fmla="*/ 1008035 h 1584728"/>
              <a:gd name="connsiteX11" fmla="*/ 0 w 9148217"/>
              <a:gd name="connsiteY11" fmla="*/ 918856 h 1584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148217" h="1584728">
                <a:moveTo>
                  <a:pt x="0" y="0"/>
                </a:moveTo>
                <a:lnTo>
                  <a:pt x="302352" y="306792"/>
                </a:lnTo>
                <a:cubicBezTo>
                  <a:pt x="1326275" y="1248199"/>
                  <a:pt x="2875847" y="1474093"/>
                  <a:pt x="4610125" y="1474093"/>
                </a:cubicBezTo>
                <a:cubicBezTo>
                  <a:pt x="6344404" y="1474093"/>
                  <a:pt x="7893975" y="1248199"/>
                  <a:pt x="8917898" y="306792"/>
                </a:cubicBezTo>
                <a:lnTo>
                  <a:pt x="9148217" y="73090"/>
                </a:lnTo>
                <a:lnTo>
                  <a:pt x="9148217" y="943043"/>
                </a:lnTo>
                <a:lnTo>
                  <a:pt x="9146109" y="943560"/>
                </a:lnTo>
                <a:lnTo>
                  <a:pt x="9146109" y="918061"/>
                </a:lnTo>
                <a:lnTo>
                  <a:pt x="8907565" y="1008035"/>
                </a:lnTo>
                <a:cubicBezTo>
                  <a:pt x="7877036" y="1360236"/>
                  <a:pt x="6317468" y="1584728"/>
                  <a:pt x="4572000" y="1584728"/>
                </a:cubicBezTo>
                <a:cubicBezTo>
                  <a:pt x="2826533" y="1584728"/>
                  <a:pt x="1266964" y="1360236"/>
                  <a:pt x="236435" y="1008035"/>
                </a:cubicBezTo>
                <a:lnTo>
                  <a:pt x="0" y="918856"/>
                </a:lnTo>
                <a:close/>
              </a:path>
            </a:pathLst>
          </a:custGeom>
          <a:gradFill flip="none" rotWithShape="1">
            <a:gsLst>
              <a:gs pos="31000">
                <a:srgbClr val="27A3DC"/>
              </a:gs>
              <a:gs pos="67000">
                <a:srgbClr val="C82750"/>
              </a:gs>
              <a:gs pos="100000">
                <a:srgbClr val="EA832C"/>
              </a:gs>
              <a:gs pos="0">
                <a:srgbClr val="3C3087"/>
              </a:gs>
            </a:gsLst>
            <a:lin ang="0" scaled="1"/>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3702543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55"/>
          <p:cNvSpPr>
            <a:spLocks noChangeArrowheads="1"/>
          </p:cNvSpPr>
          <p:nvPr/>
        </p:nvSpPr>
        <p:spPr bwMode="auto">
          <a:xfrm>
            <a:off x="0" y="1605302"/>
            <a:ext cx="9144000" cy="2339975"/>
          </a:xfrm>
          <a:prstGeom prst="rect">
            <a:avLst/>
          </a:prstGeom>
          <a:solidFill>
            <a:schemeClr val="accent1">
              <a:lumMod val="40000"/>
              <a:lumOff val="60000"/>
              <a:alpha val="47000"/>
            </a:schemeClr>
          </a:solidFill>
          <a:ln w="9525" algn="ctr">
            <a:noFill/>
            <a:miter lim="800000"/>
            <a:headEnd/>
            <a:tailEnd/>
          </a:ln>
          <a:effectLst/>
          <a:extLst/>
        </p:spPr>
        <p:txBody>
          <a:bodyPr wrap="none" lIns="92075" tIns="46038" rIns="92075" bIns="46038" anchor="ctr"/>
          <a:lstStyle/>
          <a:p>
            <a:endParaRPr lang="zh-CN" altLang="en-US">
              <a:latin typeface="Times New Roman" pitchFamily="18" charset="0"/>
              <a:ea typeface="+mn-ea"/>
              <a:cs typeface="Times New Roman" pitchFamily="18" charset="0"/>
            </a:endParaRPr>
          </a:p>
        </p:txBody>
      </p:sp>
      <p:sp>
        <p:nvSpPr>
          <p:cNvPr id="3" name="Rectangle 93"/>
          <p:cNvSpPr>
            <a:spLocks noChangeArrowheads="1"/>
          </p:cNvSpPr>
          <p:nvPr/>
        </p:nvSpPr>
        <p:spPr bwMode="auto">
          <a:xfrm>
            <a:off x="648115" y="2144009"/>
            <a:ext cx="826866" cy="328613"/>
          </a:xfrm>
          <a:prstGeom prst="rect">
            <a:avLst/>
          </a:prstGeom>
          <a:noFill/>
          <a:ln>
            <a:noFill/>
          </a:ln>
          <a:effectLst/>
          <a:extLst>
            <a:ext uri="{909E8E84-426E-40DD-AFC4-6F175D3DCCD1}">
              <a14:hiddenFill xmlns:a14="http://schemas.microsoft.com/office/drawing/2010/main">
                <a:solidFill>
                  <a:srgbClr val="CC99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zh-CN" altLang="en-US" dirty="0">
                <a:solidFill>
                  <a:srgbClr val="1557AE"/>
                </a:solidFill>
                <a:latin typeface="Arial"/>
                <a:ea typeface="黑体" pitchFamily="49" charset="-122"/>
              </a:rPr>
              <a:t>第一代</a:t>
            </a:r>
          </a:p>
        </p:txBody>
      </p:sp>
      <p:sp>
        <p:nvSpPr>
          <p:cNvPr id="7" name="Text Box 97"/>
          <p:cNvSpPr txBox="1">
            <a:spLocks noChangeArrowheads="1"/>
          </p:cNvSpPr>
          <p:nvPr/>
        </p:nvSpPr>
        <p:spPr bwMode="auto">
          <a:xfrm>
            <a:off x="160641" y="3011920"/>
            <a:ext cx="1801813" cy="646331"/>
          </a:xfrm>
          <a:prstGeom prst="rect">
            <a:avLst/>
          </a:prstGeom>
          <a:noFill/>
          <a:ln>
            <a:noFill/>
          </a:ln>
          <a:effectLst/>
          <a:extLst>
            <a:ext uri="{909E8E84-426E-40DD-AFC4-6F175D3DCCD1}">
              <a14:hiddenFill xmlns:a14="http://schemas.microsoft.com/office/drawing/2010/main">
                <a:solidFill>
                  <a:srgbClr val="CC99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endParaRPr lang="en-US" altLang="zh-CN" sz="1600" b="1" dirty="0">
              <a:solidFill>
                <a:srgbClr val="FF3300"/>
              </a:solidFill>
              <a:latin typeface="楷体" panose="02010609060101010101" pitchFamily="49" charset="-122"/>
              <a:ea typeface="楷体" panose="02010609060101010101" pitchFamily="49" charset="-122"/>
              <a:cs typeface="Times New Roman" pitchFamily="18" charset="0"/>
            </a:endParaRPr>
          </a:p>
          <a:p>
            <a:pPr algn="ctr"/>
            <a:r>
              <a:rPr lang="zh-CN" altLang="en-US" sz="2000" b="1" dirty="0">
                <a:solidFill>
                  <a:schemeClr val="accent1">
                    <a:lumMod val="50000"/>
                  </a:schemeClr>
                </a:solidFill>
                <a:latin typeface="楷体" panose="02010609060101010101" pitchFamily="49" charset="-122"/>
                <a:ea typeface="楷体" panose="02010609060101010101" pitchFamily="49" charset="-122"/>
                <a:cs typeface="Times New Roman" pitchFamily="18" charset="0"/>
              </a:rPr>
              <a:t>纸介质</a:t>
            </a:r>
          </a:p>
        </p:txBody>
      </p:sp>
      <p:sp>
        <p:nvSpPr>
          <p:cNvPr id="8" name="Text Box 98"/>
          <p:cNvSpPr txBox="1">
            <a:spLocks noChangeArrowheads="1"/>
          </p:cNvSpPr>
          <p:nvPr/>
        </p:nvSpPr>
        <p:spPr bwMode="auto">
          <a:xfrm>
            <a:off x="325251" y="1678327"/>
            <a:ext cx="1883756" cy="523220"/>
          </a:xfrm>
          <a:prstGeom prst="rect">
            <a:avLst/>
          </a:prstGeom>
          <a:noFill/>
          <a:ln>
            <a:noFill/>
          </a:ln>
          <a:effectLst/>
          <a:extLst>
            <a:ext uri="{909E8E84-426E-40DD-AFC4-6F175D3DCCD1}">
              <a14:hiddenFill xmlns:a14="http://schemas.microsoft.com/office/drawing/2010/main">
                <a:solidFill>
                  <a:srgbClr val="CC99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zh-CN" altLang="en-US" sz="2800" dirty="0">
                <a:solidFill>
                  <a:srgbClr val="1557AE"/>
                </a:solidFill>
                <a:latin typeface="Arial"/>
                <a:ea typeface="黑体" pitchFamily="49" charset="-122"/>
              </a:rPr>
              <a:t>传统函授</a:t>
            </a:r>
          </a:p>
        </p:txBody>
      </p:sp>
      <p:sp>
        <p:nvSpPr>
          <p:cNvPr id="9" name="Text Box 99"/>
          <p:cNvSpPr txBox="1">
            <a:spLocks noChangeArrowheads="1"/>
          </p:cNvSpPr>
          <p:nvPr/>
        </p:nvSpPr>
        <p:spPr bwMode="auto">
          <a:xfrm>
            <a:off x="2483043" y="1676740"/>
            <a:ext cx="1754187" cy="523220"/>
          </a:xfrm>
          <a:prstGeom prst="rect">
            <a:avLst/>
          </a:prstGeom>
          <a:noFill/>
          <a:ln>
            <a:noFill/>
          </a:ln>
          <a:effectLst/>
          <a:extLst>
            <a:ext uri="{909E8E84-426E-40DD-AFC4-6F175D3DCCD1}">
              <a14:hiddenFill xmlns:a14="http://schemas.microsoft.com/office/drawing/2010/main">
                <a:solidFill>
                  <a:srgbClr val="CC99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zh-CN"/>
            </a:defPPr>
            <a:lvl1pPr>
              <a:defRPr sz="2800">
                <a:solidFill>
                  <a:srgbClr val="1557AE"/>
                </a:solidFill>
                <a:latin typeface="Arial"/>
                <a:ea typeface="黑体" pitchFamily="49" charset="-122"/>
              </a:defRPr>
            </a:lvl1pPr>
          </a:lstStyle>
          <a:p>
            <a:r>
              <a:rPr lang="zh-CN" altLang="en-US" dirty="0"/>
              <a:t>广播电视</a:t>
            </a:r>
          </a:p>
        </p:txBody>
      </p:sp>
      <p:sp>
        <p:nvSpPr>
          <p:cNvPr id="10" name="Text Box 100"/>
          <p:cNvSpPr txBox="1">
            <a:spLocks noChangeArrowheads="1"/>
          </p:cNvSpPr>
          <p:nvPr/>
        </p:nvSpPr>
        <p:spPr bwMode="auto">
          <a:xfrm>
            <a:off x="4644033" y="1678327"/>
            <a:ext cx="1680783" cy="523220"/>
          </a:xfrm>
          <a:prstGeom prst="rect">
            <a:avLst/>
          </a:prstGeom>
          <a:noFill/>
          <a:ln>
            <a:noFill/>
          </a:ln>
          <a:effectLst/>
          <a:extLst>
            <a:ext uri="{909E8E84-426E-40DD-AFC4-6F175D3DCCD1}">
              <a14:hiddenFill xmlns:a14="http://schemas.microsoft.com/office/drawing/2010/main">
                <a:solidFill>
                  <a:srgbClr val="CC99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zh-CN"/>
            </a:defPPr>
            <a:lvl1pPr>
              <a:defRPr sz="2800">
                <a:solidFill>
                  <a:srgbClr val="1557AE"/>
                </a:solidFill>
                <a:latin typeface="Arial"/>
                <a:ea typeface="黑体" pitchFamily="49" charset="-122"/>
              </a:defRPr>
            </a:lvl1pPr>
          </a:lstStyle>
          <a:p>
            <a:r>
              <a:rPr lang="zh-CN" altLang="en-US" dirty="0"/>
              <a:t>网络教育</a:t>
            </a:r>
          </a:p>
        </p:txBody>
      </p:sp>
      <p:sp>
        <p:nvSpPr>
          <p:cNvPr id="11" name="Text Box 101"/>
          <p:cNvSpPr txBox="1">
            <a:spLocks noChangeArrowheads="1"/>
          </p:cNvSpPr>
          <p:nvPr/>
        </p:nvSpPr>
        <p:spPr bwMode="auto">
          <a:xfrm>
            <a:off x="2158946" y="2950365"/>
            <a:ext cx="2381250" cy="707886"/>
          </a:xfrm>
          <a:prstGeom prst="rect">
            <a:avLst/>
          </a:prstGeom>
          <a:noFill/>
          <a:ln>
            <a:noFill/>
          </a:ln>
          <a:effectLst/>
          <a:extLst>
            <a:ext uri="{909E8E84-426E-40DD-AFC4-6F175D3DCCD1}">
              <a14:hiddenFill xmlns:a14="http://schemas.microsoft.com/office/drawing/2010/main">
                <a:solidFill>
                  <a:srgbClr val="CC99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zh-CN"/>
            </a:defPPr>
            <a:lvl1pPr>
              <a:defRPr sz="2000" b="1">
                <a:solidFill>
                  <a:srgbClr val="FF3300"/>
                </a:solidFill>
                <a:latin typeface="楷体" panose="02010609060101010101" pitchFamily="49" charset="-122"/>
                <a:ea typeface="楷体" panose="02010609060101010101" pitchFamily="49" charset="-122"/>
                <a:cs typeface="Times New Roman" pitchFamily="18" charset="0"/>
              </a:defRPr>
            </a:lvl1pPr>
          </a:lstStyle>
          <a:p>
            <a:endParaRPr lang="en-US" altLang="zh-CN" dirty="0"/>
          </a:p>
          <a:p>
            <a:pPr algn="ctr"/>
            <a:r>
              <a:rPr lang="zh-CN" altLang="en-US" dirty="0">
                <a:solidFill>
                  <a:schemeClr val="accent1">
                    <a:lumMod val="50000"/>
                  </a:schemeClr>
                </a:solidFill>
              </a:rPr>
              <a:t>单向广播</a:t>
            </a:r>
          </a:p>
        </p:txBody>
      </p:sp>
      <p:sp>
        <p:nvSpPr>
          <p:cNvPr id="12" name="Text Box 102"/>
          <p:cNvSpPr txBox="1">
            <a:spLocks noChangeArrowheads="1"/>
          </p:cNvSpPr>
          <p:nvPr/>
        </p:nvSpPr>
        <p:spPr bwMode="auto">
          <a:xfrm>
            <a:off x="6521263" y="1678327"/>
            <a:ext cx="2444750" cy="523220"/>
          </a:xfrm>
          <a:prstGeom prst="rect">
            <a:avLst/>
          </a:prstGeom>
          <a:noFill/>
          <a:ln>
            <a:noFill/>
          </a:ln>
          <a:effectLst/>
          <a:extLst>
            <a:ext uri="{909E8E84-426E-40DD-AFC4-6F175D3DCCD1}">
              <a14:hiddenFill xmlns:a14="http://schemas.microsoft.com/office/drawing/2010/main">
                <a:solidFill>
                  <a:srgbClr val="CC99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zh-CN"/>
            </a:defPPr>
            <a:lvl1pPr>
              <a:defRPr sz="2800">
                <a:solidFill>
                  <a:srgbClr val="1557AE"/>
                </a:solidFill>
                <a:latin typeface="Arial"/>
                <a:ea typeface="黑体" pitchFamily="49" charset="-122"/>
              </a:defRPr>
            </a:lvl1pPr>
          </a:lstStyle>
          <a:p>
            <a:r>
              <a:rPr lang="zh-CN" altLang="en-US" dirty="0"/>
              <a:t>  互联网</a:t>
            </a:r>
            <a:r>
              <a:rPr lang="en-US" altLang="zh-CN" dirty="0"/>
              <a:t>+</a:t>
            </a:r>
            <a:r>
              <a:rPr lang="zh-CN" altLang="en-US" dirty="0"/>
              <a:t>教育</a:t>
            </a:r>
            <a:endParaRPr lang="en-US" altLang="zh-CN" dirty="0"/>
          </a:p>
        </p:txBody>
      </p:sp>
      <p:sp>
        <p:nvSpPr>
          <p:cNvPr id="13" name="Text Box 103"/>
          <p:cNvSpPr txBox="1">
            <a:spLocks noChangeArrowheads="1"/>
          </p:cNvSpPr>
          <p:nvPr/>
        </p:nvSpPr>
        <p:spPr bwMode="auto">
          <a:xfrm>
            <a:off x="4474175" y="2929404"/>
            <a:ext cx="1817687" cy="1015663"/>
          </a:xfrm>
          <a:prstGeom prst="rect">
            <a:avLst/>
          </a:prstGeom>
          <a:noFill/>
          <a:ln>
            <a:noFill/>
          </a:ln>
          <a:effectLst/>
          <a:extLst>
            <a:ext uri="{909E8E84-426E-40DD-AFC4-6F175D3DCCD1}">
              <a14:hiddenFill xmlns:a14="http://schemas.microsoft.com/office/drawing/2010/main">
                <a:solidFill>
                  <a:srgbClr val="CC99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zh-CN" altLang="en-US" sz="2000" b="1" dirty="0">
                <a:solidFill>
                  <a:schemeClr val="accent1">
                    <a:lumMod val="50000"/>
                  </a:schemeClr>
                </a:solidFill>
                <a:latin typeface="楷体" panose="02010609060101010101" pitchFamily="49" charset="-122"/>
                <a:ea typeface="楷体" panose="02010609060101010101" pitchFamily="49" charset="-122"/>
                <a:cs typeface="Times New Roman" pitchFamily="18" charset="0"/>
              </a:rPr>
              <a:t>数字化</a:t>
            </a:r>
            <a:endParaRPr lang="en-US" altLang="zh-CN" sz="2000" b="1" dirty="0">
              <a:solidFill>
                <a:schemeClr val="accent1">
                  <a:lumMod val="50000"/>
                </a:schemeClr>
              </a:solidFill>
              <a:latin typeface="楷体" panose="02010609060101010101" pitchFamily="49" charset="-122"/>
              <a:ea typeface="楷体" panose="02010609060101010101" pitchFamily="49" charset="-122"/>
              <a:cs typeface="Times New Roman" pitchFamily="18" charset="0"/>
            </a:endParaRPr>
          </a:p>
          <a:p>
            <a:pPr algn="ctr"/>
            <a:r>
              <a:rPr lang="zh-CN" altLang="en-US" sz="2000" b="1" dirty="0">
                <a:solidFill>
                  <a:schemeClr val="accent1">
                    <a:lumMod val="50000"/>
                  </a:schemeClr>
                </a:solidFill>
                <a:latin typeface="楷体" panose="02010609060101010101" pitchFamily="49" charset="-122"/>
                <a:ea typeface="楷体" panose="02010609060101010101" pitchFamily="49" charset="-122"/>
                <a:cs typeface="Times New Roman" pitchFamily="18" charset="0"/>
              </a:rPr>
              <a:t>多媒体</a:t>
            </a:r>
            <a:endParaRPr lang="en-US" altLang="zh-CN" sz="2000" b="1" dirty="0">
              <a:solidFill>
                <a:schemeClr val="accent1">
                  <a:lumMod val="50000"/>
                </a:schemeClr>
              </a:solidFill>
              <a:latin typeface="楷体" panose="02010609060101010101" pitchFamily="49" charset="-122"/>
              <a:ea typeface="楷体" panose="02010609060101010101" pitchFamily="49" charset="-122"/>
              <a:cs typeface="Times New Roman" pitchFamily="18" charset="0"/>
            </a:endParaRPr>
          </a:p>
          <a:p>
            <a:pPr algn="ctr"/>
            <a:r>
              <a:rPr lang="zh-CN" altLang="en-US" sz="2000" b="1" dirty="0">
                <a:solidFill>
                  <a:schemeClr val="accent1">
                    <a:lumMod val="50000"/>
                  </a:schemeClr>
                </a:solidFill>
                <a:latin typeface="楷体" panose="02010609060101010101" pitchFamily="49" charset="-122"/>
                <a:ea typeface="楷体" panose="02010609060101010101" pitchFamily="49" charset="-122"/>
                <a:cs typeface="Times New Roman" pitchFamily="18" charset="0"/>
              </a:rPr>
              <a:t>交互式</a:t>
            </a:r>
          </a:p>
        </p:txBody>
      </p:sp>
      <p:sp>
        <p:nvSpPr>
          <p:cNvPr id="14" name="Text Box 104"/>
          <p:cNvSpPr txBox="1">
            <a:spLocks noChangeArrowheads="1"/>
          </p:cNvSpPr>
          <p:nvPr/>
        </p:nvSpPr>
        <p:spPr bwMode="auto">
          <a:xfrm>
            <a:off x="6663318" y="2939524"/>
            <a:ext cx="2331056" cy="1015663"/>
          </a:xfrm>
          <a:prstGeom prst="rect">
            <a:avLst/>
          </a:prstGeom>
          <a:noFill/>
          <a:ln>
            <a:noFill/>
          </a:ln>
          <a:effectLst/>
          <a:extLst>
            <a:ext uri="{909E8E84-426E-40DD-AFC4-6F175D3DCCD1}">
              <a14:hiddenFill xmlns:a14="http://schemas.microsoft.com/office/drawing/2010/main">
                <a:solidFill>
                  <a:srgbClr val="CC99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zh-CN" altLang="en-US" sz="2000" b="1" dirty="0">
                <a:solidFill>
                  <a:schemeClr val="accent1">
                    <a:lumMod val="50000"/>
                  </a:schemeClr>
                </a:solidFill>
                <a:latin typeface="楷体" panose="02010609060101010101" pitchFamily="49" charset="-122"/>
                <a:ea typeface="楷体" panose="02010609060101010101" pitchFamily="49" charset="-122"/>
                <a:cs typeface="Times New Roman" pitchFamily="18" charset="0"/>
              </a:rPr>
              <a:t>情感交互</a:t>
            </a:r>
            <a:endParaRPr lang="en-US" altLang="zh-CN" sz="2000" b="1" dirty="0">
              <a:solidFill>
                <a:schemeClr val="accent1">
                  <a:lumMod val="50000"/>
                </a:schemeClr>
              </a:solidFill>
              <a:latin typeface="楷体" panose="02010609060101010101" pitchFamily="49" charset="-122"/>
              <a:ea typeface="楷体" panose="02010609060101010101" pitchFamily="49" charset="-122"/>
              <a:cs typeface="Times New Roman" pitchFamily="18" charset="0"/>
            </a:endParaRPr>
          </a:p>
          <a:p>
            <a:pPr algn="ctr"/>
            <a:r>
              <a:rPr lang="zh-CN" altLang="en-US" sz="2000" b="1" dirty="0">
                <a:solidFill>
                  <a:schemeClr val="accent1">
                    <a:lumMod val="50000"/>
                  </a:schemeClr>
                </a:solidFill>
                <a:latin typeface="楷体" panose="02010609060101010101" pitchFamily="49" charset="-122"/>
                <a:ea typeface="楷体" panose="02010609060101010101" pitchFamily="49" charset="-122"/>
                <a:cs typeface="Times New Roman" pitchFamily="18" charset="0"/>
              </a:rPr>
              <a:t>知识发现</a:t>
            </a:r>
            <a:endParaRPr lang="en-US" altLang="zh-CN" sz="2000" b="1" dirty="0">
              <a:solidFill>
                <a:schemeClr val="accent1">
                  <a:lumMod val="50000"/>
                </a:schemeClr>
              </a:solidFill>
              <a:latin typeface="楷体" panose="02010609060101010101" pitchFamily="49" charset="-122"/>
              <a:ea typeface="楷体" panose="02010609060101010101" pitchFamily="49" charset="-122"/>
              <a:cs typeface="Times New Roman" pitchFamily="18" charset="0"/>
            </a:endParaRPr>
          </a:p>
          <a:p>
            <a:pPr algn="ctr"/>
            <a:r>
              <a:rPr lang="zh-CN" altLang="en-US" sz="2000" b="1" dirty="0">
                <a:solidFill>
                  <a:schemeClr val="accent1">
                    <a:lumMod val="50000"/>
                  </a:schemeClr>
                </a:solidFill>
                <a:latin typeface="楷体" panose="02010609060101010101" pitchFamily="49" charset="-122"/>
                <a:ea typeface="楷体" panose="02010609060101010101" pitchFamily="49" charset="-122"/>
                <a:cs typeface="Times New Roman" pitchFamily="18" charset="0"/>
              </a:rPr>
              <a:t>个性服务</a:t>
            </a:r>
          </a:p>
        </p:txBody>
      </p:sp>
      <p:sp>
        <p:nvSpPr>
          <p:cNvPr id="20" name="Line 91"/>
          <p:cNvSpPr>
            <a:spLocks noChangeShapeType="1"/>
          </p:cNvSpPr>
          <p:nvPr/>
        </p:nvSpPr>
        <p:spPr bwMode="auto">
          <a:xfrm>
            <a:off x="-139861" y="-742144"/>
            <a:ext cx="0" cy="0"/>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Times New Roman" pitchFamily="18" charset="0"/>
              <a:ea typeface="+mn-ea"/>
              <a:cs typeface="Times New Roman" pitchFamily="18" charset="0"/>
            </a:endParaRPr>
          </a:p>
        </p:txBody>
      </p:sp>
      <p:sp>
        <p:nvSpPr>
          <p:cNvPr id="22" name="矩形 21"/>
          <p:cNvSpPr/>
          <p:nvPr/>
        </p:nvSpPr>
        <p:spPr>
          <a:xfrm>
            <a:off x="466119" y="195479"/>
            <a:ext cx="3892412" cy="584775"/>
          </a:xfrm>
          <a:prstGeom prst="rect">
            <a:avLst/>
          </a:prstGeom>
        </p:spPr>
        <p:txBody>
          <a:bodyPr wrap="none">
            <a:spAutoFit/>
          </a:bodyPr>
          <a:lstStyle/>
          <a:p>
            <a:pPr lvl="0"/>
            <a:r>
              <a:rPr lang="zh-CN" altLang="en-US" sz="3200" b="1" dirty="0">
                <a:solidFill>
                  <a:srgbClr val="1557AE"/>
                </a:solidFill>
                <a:latin typeface="+mn-ea"/>
                <a:ea typeface="+mn-ea"/>
              </a:rPr>
              <a:t>远程教育的发展历程</a:t>
            </a:r>
          </a:p>
        </p:txBody>
      </p:sp>
      <p:sp>
        <p:nvSpPr>
          <p:cNvPr id="23" name="箭头: 右 22"/>
          <p:cNvSpPr/>
          <p:nvPr/>
        </p:nvSpPr>
        <p:spPr>
          <a:xfrm>
            <a:off x="6136296" y="2000986"/>
            <a:ext cx="595317" cy="288132"/>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箭头: 右 23"/>
          <p:cNvSpPr/>
          <p:nvPr/>
        </p:nvSpPr>
        <p:spPr>
          <a:xfrm>
            <a:off x="4048716" y="1987492"/>
            <a:ext cx="595317" cy="288132"/>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箭头: 右 24"/>
          <p:cNvSpPr/>
          <p:nvPr/>
        </p:nvSpPr>
        <p:spPr>
          <a:xfrm>
            <a:off x="1903823" y="2003515"/>
            <a:ext cx="595317" cy="288132"/>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Rectangle 93"/>
          <p:cNvSpPr>
            <a:spLocks noChangeArrowheads="1"/>
          </p:cNvSpPr>
          <p:nvPr/>
        </p:nvSpPr>
        <p:spPr bwMode="auto">
          <a:xfrm>
            <a:off x="2808705" y="2144009"/>
            <a:ext cx="826866" cy="328613"/>
          </a:xfrm>
          <a:prstGeom prst="rect">
            <a:avLst/>
          </a:prstGeom>
          <a:noFill/>
          <a:ln>
            <a:noFill/>
          </a:ln>
          <a:effectLst/>
          <a:extLst>
            <a:ext uri="{909E8E84-426E-40DD-AFC4-6F175D3DCCD1}">
              <a14:hiddenFill xmlns:a14="http://schemas.microsoft.com/office/drawing/2010/main">
                <a:solidFill>
                  <a:srgbClr val="CC99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zh-CN" altLang="en-US" dirty="0">
                <a:solidFill>
                  <a:srgbClr val="1557AE"/>
                </a:solidFill>
                <a:latin typeface="Arial"/>
                <a:ea typeface="黑体" pitchFamily="49" charset="-122"/>
              </a:rPr>
              <a:t>第二代</a:t>
            </a:r>
          </a:p>
        </p:txBody>
      </p:sp>
      <p:sp>
        <p:nvSpPr>
          <p:cNvPr id="27" name="Rectangle 93"/>
          <p:cNvSpPr>
            <a:spLocks noChangeArrowheads="1"/>
          </p:cNvSpPr>
          <p:nvPr/>
        </p:nvSpPr>
        <p:spPr bwMode="auto">
          <a:xfrm>
            <a:off x="4969695" y="2144009"/>
            <a:ext cx="826866" cy="328613"/>
          </a:xfrm>
          <a:prstGeom prst="rect">
            <a:avLst/>
          </a:prstGeom>
          <a:noFill/>
          <a:ln>
            <a:noFill/>
          </a:ln>
          <a:effectLst/>
          <a:extLst>
            <a:ext uri="{909E8E84-426E-40DD-AFC4-6F175D3DCCD1}">
              <a14:hiddenFill xmlns:a14="http://schemas.microsoft.com/office/drawing/2010/main">
                <a:solidFill>
                  <a:srgbClr val="CC99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zh-CN" altLang="en-US" dirty="0">
                <a:solidFill>
                  <a:srgbClr val="1557AE"/>
                </a:solidFill>
                <a:latin typeface="Arial"/>
                <a:ea typeface="黑体" pitchFamily="49" charset="-122"/>
              </a:rPr>
              <a:t>第三代</a:t>
            </a:r>
          </a:p>
        </p:txBody>
      </p:sp>
      <p:sp>
        <p:nvSpPr>
          <p:cNvPr id="28" name="Rectangle 93"/>
          <p:cNvSpPr>
            <a:spLocks noChangeArrowheads="1"/>
          </p:cNvSpPr>
          <p:nvPr/>
        </p:nvSpPr>
        <p:spPr bwMode="auto">
          <a:xfrm>
            <a:off x="7418817" y="2144009"/>
            <a:ext cx="826866" cy="328613"/>
          </a:xfrm>
          <a:prstGeom prst="rect">
            <a:avLst/>
          </a:prstGeom>
          <a:noFill/>
          <a:ln>
            <a:noFill/>
          </a:ln>
          <a:effectLst/>
          <a:extLst>
            <a:ext uri="{909E8E84-426E-40DD-AFC4-6F175D3DCCD1}">
              <a14:hiddenFill xmlns:a14="http://schemas.microsoft.com/office/drawing/2010/main">
                <a:solidFill>
                  <a:srgbClr val="CC99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zh-CN" altLang="en-US" dirty="0">
                <a:solidFill>
                  <a:srgbClr val="1557AE"/>
                </a:solidFill>
                <a:latin typeface="Arial"/>
                <a:ea typeface="黑体" pitchFamily="49" charset="-122"/>
              </a:rPr>
              <a:t>第四代</a:t>
            </a:r>
          </a:p>
        </p:txBody>
      </p:sp>
      <p:grpSp>
        <p:nvGrpSpPr>
          <p:cNvPr id="33" name="组合 32"/>
          <p:cNvGrpSpPr/>
          <p:nvPr/>
        </p:nvGrpSpPr>
        <p:grpSpPr>
          <a:xfrm rot="10800000">
            <a:off x="0" y="2477035"/>
            <a:ext cx="9144000" cy="497943"/>
            <a:chOff x="2366475" y="4548438"/>
            <a:chExt cx="7200000" cy="500257"/>
          </a:xfrm>
        </p:grpSpPr>
        <p:sp>
          <p:nvSpPr>
            <p:cNvPr id="34" name="五边形 6"/>
            <p:cNvSpPr/>
            <p:nvPr/>
          </p:nvSpPr>
          <p:spPr>
            <a:xfrm>
              <a:off x="4166475" y="4548438"/>
              <a:ext cx="1800000" cy="500257"/>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五边形 6"/>
            <p:cNvSpPr/>
            <p:nvPr/>
          </p:nvSpPr>
          <p:spPr>
            <a:xfrm>
              <a:off x="5966475" y="4548438"/>
              <a:ext cx="1800000" cy="500257"/>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五边形 6"/>
            <p:cNvSpPr/>
            <p:nvPr/>
          </p:nvSpPr>
          <p:spPr>
            <a:xfrm>
              <a:off x="7766475" y="4548438"/>
              <a:ext cx="1800000" cy="500257"/>
            </a:xfrm>
            <a:prstGeom prst="rect">
              <a:avLst/>
            </a:prstGeom>
            <a:solidFill>
              <a:srgbClr val="3A97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五边形 6"/>
            <p:cNvSpPr/>
            <p:nvPr/>
          </p:nvSpPr>
          <p:spPr>
            <a:xfrm>
              <a:off x="2366475" y="4548438"/>
              <a:ext cx="1800000" cy="500257"/>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9" name="文本框 28"/>
          <p:cNvSpPr txBox="1"/>
          <p:nvPr/>
        </p:nvSpPr>
        <p:spPr>
          <a:xfrm>
            <a:off x="735175" y="2548003"/>
            <a:ext cx="652743" cy="369332"/>
          </a:xfrm>
          <a:prstGeom prst="rect">
            <a:avLst/>
          </a:prstGeom>
          <a:noFill/>
        </p:spPr>
        <p:txBody>
          <a:bodyPr wrap="none" rtlCol="0">
            <a:spAutoFit/>
          </a:bodyPr>
          <a:lstStyle/>
          <a:p>
            <a:r>
              <a:rPr lang="en-US" altLang="zh-CN" b="1" dirty="0">
                <a:solidFill>
                  <a:schemeClr val="bg1"/>
                </a:solidFill>
                <a:latin typeface="+mj-ea"/>
                <a:ea typeface="+mj-ea"/>
              </a:rPr>
              <a:t>1900</a:t>
            </a:r>
            <a:endParaRPr lang="zh-CN" altLang="en-US" b="1" dirty="0">
              <a:solidFill>
                <a:schemeClr val="bg1"/>
              </a:solidFill>
              <a:latin typeface="+mj-ea"/>
              <a:ea typeface="+mj-ea"/>
            </a:endParaRPr>
          </a:p>
        </p:txBody>
      </p:sp>
      <p:sp>
        <p:nvSpPr>
          <p:cNvPr id="30" name="文本框 29"/>
          <p:cNvSpPr txBox="1"/>
          <p:nvPr/>
        </p:nvSpPr>
        <p:spPr>
          <a:xfrm>
            <a:off x="3031610" y="2548003"/>
            <a:ext cx="652743" cy="369332"/>
          </a:xfrm>
          <a:prstGeom prst="rect">
            <a:avLst/>
          </a:prstGeom>
          <a:noFill/>
        </p:spPr>
        <p:txBody>
          <a:bodyPr wrap="none" rtlCol="0">
            <a:spAutoFit/>
          </a:bodyPr>
          <a:lstStyle/>
          <a:p>
            <a:r>
              <a:rPr lang="en-US" altLang="zh-CN" b="1" dirty="0">
                <a:solidFill>
                  <a:schemeClr val="bg1"/>
                </a:solidFill>
                <a:latin typeface="+mj-ea"/>
                <a:ea typeface="+mj-ea"/>
              </a:rPr>
              <a:t>1980</a:t>
            </a:r>
            <a:endParaRPr lang="zh-CN" altLang="en-US" b="1" dirty="0">
              <a:solidFill>
                <a:schemeClr val="bg1"/>
              </a:solidFill>
              <a:latin typeface="+mj-ea"/>
              <a:ea typeface="+mj-ea"/>
            </a:endParaRPr>
          </a:p>
        </p:txBody>
      </p:sp>
      <p:sp>
        <p:nvSpPr>
          <p:cNvPr id="31" name="文本框 30"/>
          <p:cNvSpPr txBox="1"/>
          <p:nvPr/>
        </p:nvSpPr>
        <p:spPr>
          <a:xfrm>
            <a:off x="5092373" y="2542275"/>
            <a:ext cx="652743" cy="369332"/>
          </a:xfrm>
          <a:prstGeom prst="rect">
            <a:avLst/>
          </a:prstGeom>
          <a:noFill/>
        </p:spPr>
        <p:txBody>
          <a:bodyPr wrap="none" rtlCol="0">
            <a:spAutoFit/>
          </a:bodyPr>
          <a:lstStyle/>
          <a:p>
            <a:r>
              <a:rPr lang="en-US" altLang="zh-CN" b="1" dirty="0">
                <a:solidFill>
                  <a:schemeClr val="bg1"/>
                </a:solidFill>
                <a:latin typeface="+mj-ea"/>
                <a:ea typeface="+mj-ea"/>
              </a:rPr>
              <a:t>1999</a:t>
            </a:r>
            <a:endParaRPr lang="zh-CN" altLang="en-US" b="1" dirty="0">
              <a:solidFill>
                <a:schemeClr val="bg1"/>
              </a:solidFill>
              <a:latin typeface="+mj-ea"/>
              <a:ea typeface="+mj-ea"/>
            </a:endParaRPr>
          </a:p>
        </p:txBody>
      </p:sp>
      <p:sp>
        <p:nvSpPr>
          <p:cNvPr id="32" name="文本框 31"/>
          <p:cNvSpPr txBox="1"/>
          <p:nvPr/>
        </p:nvSpPr>
        <p:spPr>
          <a:xfrm>
            <a:off x="7502475" y="2548003"/>
            <a:ext cx="652743" cy="369332"/>
          </a:xfrm>
          <a:prstGeom prst="rect">
            <a:avLst/>
          </a:prstGeom>
          <a:noFill/>
        </p:spPr>
        <p:txBody>
          <a:bodyPr wrap="none" rtlCol="0">
            <a:spAutoFit/>
          </a:bodyPr>
          <a:lstStyle/>
          <a:p>
            <a:r>
              <a:rPr lang="en-US" altLang="zh-CN" b="1" dirty="0">
                <a:solidFill>
                  <a:schemeClr val="bg1"/>
                </a:solidFill>
                <a:latin typeface="+mj-ea"/>
                <a:ea typeface="+mj-ea"/>
              </a:rPr>
              <a:t>2012</a:t>
            </a:r>
            <a:endParaRPr lang="zh-CN" altLang="en-US" b="1" dirty="0">
              <a:solidFill>
                <a:schemeClr val="bg1"/>
              </a:solidFill>
              <a:latin typeface="+mj-ea"/>
              <a:ea typeface="+mj-ea"/>
            </a:endParaRPr>
          </a:p>
        </p:txBody>
      </p:sp>
      <p:sp>
        <p:nvSpPr>
          <p:cNvPr id="38" name="文本框 37"/>
          <p:cNvSpPr txBox="1"/>
          <p:nvPr/>
        </p:nvSpPr>
        <p:spPr>
          <a:xfrm>
            <a:off x="74665" y="3152615"/>
            <a:ext cx="391454" cy="584775"/>
          </a:xfrm>
          <a:prstGeom prst="rect">
            <a:avLst/>
          </a:prstGeom>
          <a:noFill/>
        </p:spPr>
        <p:txBody>
          <a:bodyPr wrap="none" rtlCol="0">
            <a:spAutoFit/>
          </a:bodyPr>
          <a:lstStyle/>
          <a:p>
            <a:r>
              <a:rPr lang="zh-CN" altLang="en-US" sz="1600" b="1" dirty="0">
                <a:solidFill>
                  <a:srgbClr val="C00000"/>
                </a:solidFill>
                <a:latin typeface="楷体" panose="02010609060101010101" pitchFamily="49" charset="-122"/>
                <a:ea typeface="楷体" panose="02010609060101010101" pitchFamily="49" charset="-122"/>
              </a:rPr>
              <a:t>特</a:t>
            </a:r>
            <a:endParaRPr lang="en-US" altLang="zh-CN" sz="1600" b="1" dirty="0">
              <a:solidFill>
                <a:srgbClr val="C00000"/>
              </a:solidFill>
              <a:latin typeface="楷体" panose="02010609060101010101" pitchFamily="49" charset="-122"/>
              <a:ea typeface="楷体" panose="02010609060101010101" pitchFamily="49" charset="-122"/>
            </a:endParaRPr>
          </a:p>
          <a:p>
            <a:r>
              <a:rPr lang="zh-CN" altLang="en-US" sz="1600" b="1" dirty="0">
                <a:solidFill>
                  <a:srgbClr val="C00000"/>
                </a:solidFill>
                <a:latin typeface="楷体" panose="02010609060101010101" pitchFamily="49" charset="-122"/>
                <a:ea typeface="楷体" panose="02010609060101010101" pitchFamily="49" charset="-122"/>
              </a:rPr>
              <a:t>点</a:t>
            </a:r>
          </a:p>
        </p:txBody>
      </p:sp>
      <p:sp>
        <p:nvSpPr>
          <p:cNvPr id="39" name="灯片编号占位符 3"/>
          <p:cNvSpPr txBox="1">
            <a:spLocks/>
          </p:cNvSpPr>
          <p:nvPr/>
        </p:nvSpPr>
        <p:spPr>
          <a:xfrm>
            <a:off x="8824913" y="5297488"/>
            <a:ext cx="319087" cy="303212"/>
          </a:xfrm>
          <a:prstGeom prst="rect">
            <a:avLst/>
          </a:prstGeom>
        </p:spPr>
        <p:txBody>
          <a:bodyPr vert="horz" lIns="91440" tIns="45720" rIns="91440" bIns="45720" rtlCol="0" anchor="ctr"/>
          <a:lstStyle>
            <a:defPPr>
              <a:defRPr lang="zh-CN"/>
            </a:defPPr>
            <a:lvl1pPr algn="r" rtl="0" fontAlgn="base">
              <a:spcBef>
                <a:spcPct val="0"/>
              </a:spcBef>
              <a:spcAft>
                <a:spcPct val="0"/>
              </a:spcAft>
              <a:defRPr sz="900" kern="1200">
                <a:solidFill>
                  <a:schemeClr val="tx1">
                    <a:tint val="75000"/>
                  </a:schemeClr>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fld id="{19701F68-65C3-4783-B9A8-1225719AEFE2}" type="slidenum">
              <a:rPr lang="zh-CN" altLang="en-US" smtClean="0"/>
              <a:pPr/>
              <a:t>4</a:t>
            </a:fld>
            <a:endParaRPr lang="zh-CN" altLang="en-US" dirty="0"/>
          </a:p>
        </p:txBody>
      </p:sp>
      <p:pic>
        <p:nvPicPr>
          <p:cNvPr id="4" name="图片 3"/>
          <p:cNvPicPr>
            <a:picLocks noChangeAspect="1"/>
          </p:cNvPicPr>
          <p:nvPr/>
        </p:nvPicPr>
        <p:blipFill>
          <a:blip r:embed="rId3"/>
          <a:stretch>
            <a:fillRect/>
          </a:stretch>
        </p:blipFill>
        <p:spPr>
          <a:xfrm>
            <a:off x="2590223" y="4115278"/>
            <a:ext cx="1677554" cy="1289177"/>
          </a:xfrm>
          <a:prstGeom prst="rect">
            <a:avLst/>
          </a:prstGeom>
        </p:spPr>
      </p:pic>
      <p:pic>
        <p:nvPicPr>
          <p:cNvPr id="5" name="图片 4"/>
          <p:cNvPicPr>
            <a:picLocks noChangeAspect="1"/>
          </p:cNvPicPr>
          <p:nvPr/>
        </p:nvPicPr>
        <p:blipFill>
          <a:blip r:embed="rId4"/>
          <a:stretch>
            <a:fillRect/>
          </a:stretch>
        </p:blipFill>
        <p:spPr>
          <a:xfrm>
            <a:off x="148243" y="3938524"/>
            <a:ext cx="2200560" cy="1527066"/>
          </a:xfrm>
          <a:prstGeom prst="rect">
            <a:avLst/>
          </a:prstGeom>
        </p:spPr>
      </p:pic>
      <p:pic>
        <p:nvPicPr>
          <p:cNvPr id="6" name="图片 5"/>
          <p:cNvPicPr>
            <a:picLocks noChangeAspect="1"/>
          </p:cNvPicPr>
          <p:nvPr/>
        </p:nvPicPr>
        <p:blipFill>
          <a:blip r:embed="rId5"/>
          <a:stretch>
            <a:fillRect/>
          </a:stretch>
        </p:blipFill>
        <p:spPr>
          <a:xfrm>
            <a:off x="7074198" y="4115278"/>
            <a:ext cx="1509295" cy="1486465"/>
          </a:xfrm>
          <a:prstGeom prst="rect">
            <a:avLst/>
          </a:prstGeom>
        </p:spPr>
      </p:pic>
      <p:pic>
        <p:nvPicPr>
          <p:cNvPr id="40" name="Picture 2" descr="Monitor.png"/>
          <p:cNvPicPr>
            <a:picLocks noChangeAspect="1"/>
          </p:cNvPicPr>
          <p:nvPr/>
        </p:nvPicPr>
        <p:blipFill>
          <a:blip r:embed="rId6"/>
          <a:stretch>
            <a:fillRect/>
          </a:stretch>
        </p:blipFill>
        <p:spPr>
          <a:xfrm>
            <a:off x="4792638" y="4063430"/>
            <a:ext cx="1844724" cy="1537270"/>
          </a:xfrm>
          <a:prstGeom prst="rect">
            <a:avLst/>
          </a:prstGeom>
        </p:spPr>
      </p:pic>
      <p:sp>
        <p:nvSpPr>
          <p:cNvPr id="15" name="矩形 14"/>
          <p:cNvSpPr/>
          <p:nvPr/>
        </p:nvSpPr>
        <p:spPr>
          <a:xfrm>
            <a:off x="4941120" y="4220763"/>
            <a:ext cx="1551568" cy="86975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网络教育</a:t>
            </a:r>
            <a:endParaRPr lang="en-US" altLang="zh-CN" dirty="0"/>
          </a:p>
          <a:p>
            <a:pPr algn="ctr"/>
            <a:r>
              <a:rPr lang="zh-CN" altLang="en-US" dirty="0"/>
              <a:t>多媒体</a:t>
            </a:r>
          </a:p>
        </p:txBody>
      </p:sp>
    </p:spTree>
    <p:extLst>
      <p:ext uri="{BB962C8B-B14F-4D97-AF65-F5344CB8AC3E}">
        <p14:creationId xmlns:p14="http://schemas.microsoft.com/office/powerpoint/2010/main" val="10249743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a:grpSpLocks noChangeAspect="1"/>
          </p:cNvGrpSpPr>
          <p:nvPr/>
        </p:nvGrpSpPr>
        <p:grpSpPr>
          <a:xfrm>
            <a:off x="2218621" y="3211629"/>
            <a:ext cx="1260000" cy="1260000"/>
            <a:chOff x="1174779" y="3359349"/>
            <a:chExt cx="1800000" cy="1800001"/>
          </a:xfrm>
        </p:grpSpPr>
        <p:grpSp>
          <p:nvGrpSpPr>
            <p:cNvPr id="3" name="组合 2"/>
            <p:cNvGrpSpPr/>
            <p:nvPr/>
          </p:nvGrpSpPr>
          <p:grpSpPr>
            <a:xfrm>
              <a:off x="1174779" y="3359349"/>
              <a:ext cx="1800000" cy="1800001"/>
              <a:chOff x="6250980" y="3660482"/>
              <a:chExt cx="1800000" cy="1800001"/>
            </a:xfrm>
          </p:grpSpPr>
          <p:sp>
            <p:nvSpPr>
              <p:cNvPr id="5" name="椭圆 4"/>
              <p:cNvSpPr/>
              <p:nvPr/>
            </p:nvSpPr>
            <p:spPr>
              <a:xfrm>
                <a:off x="6250980" y="3660482"/>
                <a:ext cx="1800000" cy="1800000"/>
              </a:xfrm>
              <a:prstGeom prst="ellipse">
                <a:avLst/>
              </a:prstGeom>
              <a:gradFill flip="none" rotWithShape="1">
                <a:gsLst>
                  <a:gs pos="0">
                    <a:srgbClr val="E8E7E9"/>
                  </a:gs>
                  <a:gs pos="100000">
                    <a:schemeClr val="bg1"/>
                  </a:gs>
                </a:gsLst>
                <a:lin ang="2700000" scaled="1"/>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rot="19510690">
                <a:off x="6250980" y="3660483"/>
                <a:ext cx="1800000" cy="1800000"/>
              </a:xfrm>
              <a:prstGeom prst="ellipse">
                <a:avLst/>
              </a:prstGeom>
              <a:noFill/>
              <a:ln>
                <a:gradFill>
                  <a:gsLst>
                    <a:gs pos="0">
                      <a:schemeClr val="bg1"/>
                    </a:gs>
                    <a:gs pos="100000">
                      <a:srgbClr val="E7E4E9"/>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椭圆 3"/>
            <p:cNvSpPr/>
            <p:nvPr/>
          </p:nvSpPr>
          <p:spPr>
            <a:xfrm>
              <a:off x="1354779" y="3539349"/>
              <a:ext cx="1440000" cy="1440000"/>
            </a:xfrm>
            <a:prstGeom prst="ellipse">
              <a:avLst/>
            </a:prstGeom>
            <a:solidFill>
              <a:srgbClr val="C32050"/>
            </a:solidFill>
            <a:ln>
              <a:noFill/>
            </a:ln>
            <a:effectLst>
              <a:innerShdw>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 name="组合 6"/>
          <p:cNvGrpSpPr>
            <a:grpSpLocks noChangeAspect="1"/>
          </p:cNvGrpSpPr>
          <p:nvPr/>
        </p:nvGrpSpPr>
        <p:grpSpPr>
          <a:xfrm>
            <a:off x="2626000" y="1921071"/>
            <a:ext cx="576000" cy="576000"/>
            <a:chOff x="1174779" y="3359349"/>
            <a:chExt cx="1800000" cy="1800001"/>
          </a:xfrm>
        </p:grpSpPr>
        <p:grpSp>
          <p:nvGrpSpPr>
            <p:cNvPr id="8" name="组合 7"/>
            <p:cNvGrpSpPr/>
            <p:nvPr/>
          </p:nvGrpSpPr>
          <p:grpSpPr>
            <a:xfrm>
              <a:off x="1174779" y="3359349"/>
              <a:ext cx="1800000" cy="1800001"/>
              <a:chOff x="6250980" y="3660482"/>
              <a:chExt cx="1800000" cy="1800001"/>
            </a:xfrm>
          </p:grpSpPr>
          <p:sp>
            <p:nvSpPr>
              <p:cNvPr id="10" name="椭圆 9"/>
              <p:cNvSpPr/>
              <p:nvPr/>
            </p:nvSpPr>
            <p:spPr>
              <a:xfrm>
                <a:off x="6250980" y="3660482"/>
                <a:ext cx="1800000" cy="1800000"/>
              </a:xfrm>
              <a:prstGeom prst="ellipse">
                <a:avLst/>
              </a:prstGeom>
              <a:gradFill flip="none" rotWithShape="1">
                <a:gsLst>
                  <a:gs pos="0">
                    <a:srgbClr val="E8E7E9"/>
                  </a:gs>
                  <a:gs pos="100000">
                    <a:schemeClr val="bg1"/>
                  </a:gs>
                </a:gsLst>
                <a:lin ang="2700000" scaled="1"/>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rot="19510690">
                <a:off x="6250980" y="3660483"/>
                <a:ext cx="1800000" cy="1800000"/>
              </a:xfrm>
              <a:prstGeom prst="ellipse">
                <a:avLst/>
              </a:prstGeom>
              <a:noFill/>
              <a:ln>
                <a:gradFill>
                  <a:gsLst>
                    <a:gs pos="0">
                      <a:schemeClr val="bg1"/>
                    </a:gs>
                    <a:gs pos="100000">
                      <a:srgbClr val="E7E4E9"/>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椭圆 8"/>
            <p:cNvSpPr/>
            <p:nvPr/>
          </p:nvSpPr>
          <p:spPr>
            <a:xfrm>
              <a:off x="1354779" y="3539349"/>
              <a:ext cx="1440000" cy="1440000"/>
            </a:xfrm>
            <a:prstGeom prst="ellipse">
              <a:avLst/>
            </a:prstGeom>
            <a:solidFill>
              <a:srgbClr val="2590CD"/>
            </a:solidFill>
            <a:ln>
              <a:noFill/>
            </a:ln>
            <a:effectLst>
              <a:innerShdw>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 name="组合 11"/>
          <p:cNvGrpSpPr/>
          <p:nvPr/>
        </p:nvGrpSpPr>
        <p:grpSpPr>
          <a:xfrm>
            <a:off x="988991" y="2069111"/>
            <a:ext cx="1980000" cy="1980000"/>
            <a:chOff x="6250980" y="3660482"/>
            <a:chExt cx="1800000" cy="1800001"/>
          </a:xfrm>
        </p:grpSpPr>
        <p:sp>
          <p:nvSpPr>
            <p:cNvPr id="13" name="椭圆 12"/>
            <p:cNvSpPr/>
            <p:nvPr/>
          </p:nvSpPr>
          <p:spPr>
            <a:xfrm>
              <a:off x="6250980" y="3660482"/>
              <a:ext cx="1800000" cy="1800000"/>
            </a:xfrm>
            <a:prstGeom prst="ellipse">
              <a:avLst/>
            </a:prstGeom>
            <a:solidFill>
              <a:srgbClr val="38328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rot="19510690">
              <a:off x="6250980" y="3660483"/>
              <a:ext cx="1800000" cy="1800000"/>
            </a:xfrm>
            <a:prstGeom prst="ellipse">
              <a:avLst/>
            </a:prstGeom>
            <a:noFill/>
            <a:ln>
              <a:gradFill>
                <a:gsLst>
                  <a:gs pos="0">
                    <a:schemeClr val="bg1"/>
                  </a:gs>
                  <a:gs pos="100000">
                    <a:srgbClr val="E7E4E9"/>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5" name="椭圆 14"/>
          <p:cNvSpPr/>
          <p:nvPr/>
        </p:nvSpPr>
        <p:spPr>
          <a:xfrm>
            <a:off x="1132991" y="2213111"/>
            <a:ext cx="1692000" cy="1692000"/>
          </a:xfrm>
          <a:prstGeom prst="ellipse">
            <a:avLst/>
          </a:prstGeom>
          <a:solidFill>
            <a:schemeClr val="bg1"/>
          </a:solidFill>
          <a:ln>
            <a:noFill/>
          </a:ln>
          <a:effectLst>
            <a:innerShdw>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16" name="组合 15"/>
          <p:cNvGrpSpPr>
            <a:grpSpLocks noChangeAspect="1"/>
          </p:cNvGrpSpPr>
          <p:nvPr/>
        </p:nvGrpSpPr>
        <p:grpSpPr>
          <a:xfrm>
            <a:off x="720522" y="1386106"/>
            <a:ext cx="1044000" cy="1044000"/>
            <a:chOff x="1174779" y="3359349"/>
            <a:chExt cx="1800000" cy="1800001"/>
          </a:xfrm>
        </p:grpSpPr>
        <p:grpSp>
          <p:nvGrpSpPr>
            <p:cNvPr id="17" name="组合 16"/>
            <p:cNvGrpSpPr/>
            <p:nvPr/>
          </p:nvGrpSpPr>
          <p:grpSpPr>
            <a:xfrm>
              <a:off x="1174779" y="3359349"/>
              <a:ext cx="1800000" cy="1800001"/>
              <a:chOff x="6250980" y="3660482"/>
              <a:chExt cx="1800000" cy="1800001"/>
            </a:xfrm>
          </p:grpSpPr>
          <p:sp>
            <p:nvSpPr>
              <p:cNvPr id="19" name="椭圆 18"/>
              <p:cNvSpPr/>
              <p:nvPr/>
            </p:nvSpPr>
            <p:spPr>
              <a:xfrm>
                <a:off x="6250980" y="3660482"/>
                <a:ext cx="1800000" cy="1800000"/>
              </a:xfrm>
              <a:prstGeom prst="ellipse">
                <a:avLst/>
              </a:prstGeom>
              <a:gradFill flip="none" rotWithShape="1">
                <a:gsLst>
                  <a:gs pos="0">
                    <a:srgbClr val="E8E7E9"/>
                  </a:gs>
                  <a:gs pos="100000">
                    <a:schemeClr val="bg1"/>
                  </a:gs>
                </a:gsLst>
                <a:lin ang="2700000" scaled="1"/>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rot="19510690">
                <a:off x="6250980" y="3660483"/>
                <a:ext cx="1800000" cy="1800000"/>
              </a:xfrm>
              <a:prstGeom prst="ellipse">
                <a:avLst/>
              </a:prstGeom>
              <a:noFill/>
              <a:ln>
                <a:gradFill>
                  <a:gsLst>
                    <a:gs pos="0">
                      <a:schemeClr val="bg1"/>
                    </a:gs>
                    <a:gs pos="100000">
                      <a:srgbClr val="E7E4E9"/>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8" name="椭圆 17"/>
            <p:cNvSpPr/>
            <p:nvPr/>
          </p:nvSpPr>
          <p:spPr>
            <a:xfrm>
              <a:off x="1354779" y="3539349"/>
              <a:ext cx="1440000" cy="1440000"/>
            </a:xfrm>
            <a:prstGeom prst="ellipse">
              <a:avLst/>
            </a:prstGeom>
            <a:solidFill>
              <a:srgbClr val="2A67A9"/>
            </a:solidFill>
            <a:ln>
              <a:noFill/>
            </a:ln>
            <a:effectLst>
              <a:innerShdw>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1" name="组合 20"/>
          <p:cNvGrpSpPr>
            <a:grpSpLocks noChangeAspect="1"/>
          </p:cNvGrpSpPr>
          <p:nvPr/>
        </p:nvGrpSpPr>
        <p:grpSpPr>
          <a:xfrm>
            <a:off x="317643" y="3502612"/>
            <a:ext cx="648000" cy="648000"/>
            <a:chOff x="1174779" y="3359349"/>
            <a:chExt cx="1800000" cy="1800001"/>
          </a:xfrm>
        </p:grpSpPr>
        <p:grpSp>
          <p:nvGrpSpPr>
            <p:cNvPr id="22" name="组合 21"/>
            <p:cNvGrpSpPr/>
            <p:nvPr/>
          </p:nvGrpSpPr>
          <p:grpSpPr>
            <a:xfrm>
              <a:off x="1174779" y="3359349"/>
              <a:ext cx="1800000" cy="1800001"/>
              <a:chOff x="6250980" y="3660482"/>
              <a:chExt cx="1800000" cy="1800001"/>
            </a:xfrm>
          </p:grpSpPr>
          <p:sp>
            <p:nvSpPr>
              <p:cNvPr id="24" name="椭圆 23"/>
              <p:cNvSpPr/>
              <p:nvPr/>
            </p:nvSpPr>
            <p:spPr>
              <a:xfrm>
                <a:off x="6250980" y="3660482"/>
                <a:ext cx="1800000" cy="1800000"/>
              </a:xfrm>
              <a:prstGeom prst="ellipse">
                <a:avLst/>
              </a:prstGeom>
              <a:gradFill flip="none" rotWithShape="1">
                <a:gsLst>
                  <a:gs pos="0">
                    <a:srgbClr val="E8E7E9"/>
                  </a:gs>
                  <a:gs pos="100000">
                    <a:schemeClr val="bg1"/>
                  </a:gs>
                </a:gsLst>
                <a:lin ang="2700000" scaled="1"/>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nvSpPr>
            <p:spPr>
              <a:xfrm rot="19510690">
                <a:off x="6250980" y="3660483"/>
                <a:ext cx="1800000" cy="1800000"/>
              </a:xfrm>
              <a:prstGeom prst="ellipse">
                <a:avLst/>
              </a:prstGeom>
              <a:noFill/>
              <a:ln>
                <a:gradFill>
                  <a:gsLst>
                    <a:gs pos="0">
                      <a:schemeClr val="bg1"/>
                    </a:gs>
                    <a:gs pos="100000">
                      <a:srgbClr val="E7E4E9"/>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3" name="椭圆 22"/>
            <p:cNvSpPr/>
            <p:nvPr/>
          </p:nvSpPr>
          <p:spPr>
            <a:xfrm>
              <a:off x="1354779" y="3539349"/>
              <a:ext cx="1440000" cy="1440000"/>
            </a:xfrm>
            <a:prstGeom prst="ellipse">
              <a:avLst/>
            </a:prstGeom>
            <a:solidFill>
              <a:srgbClr val="EB822B"/>
            </a:solidFill>
            <a:ln>
              <a:noFill/>
            </a:ln>
            <a:effectLst>
              <a:innerShdw>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6" name="矩形 25"/>
          <p:cNvSpPr/>
          <p:nvPr/>
        </p:nvSpPr>
        <p:spPr>
          <a:xfrm>
            <a:off x="3666541" y="1315686"/>
            <a:ext cx="4206904" cy="707886"/>
          </a:xfrm>
          <a:prstGeom prst="rect">
            <a:avLst/>
          </a:prstGeom>
          <a:noFill/>
        </p:spPr>
        <p:txBody>
          <a:bodyPr wrap="none" lIns="324000" rIns="324000">
            <a:spAutoFit/>
          </a:bodyPr>
          <a:lstStyle/>
          <a:p>
            <a:r>
              <a:rPr lang="en-US" altLang="zh-CN" sz="4000" b="1" dirty="0">
                <a:solidFill>
                  <a:schemeClr val="tx1">
                    <a:lumMod val="95000"/>
                    <a:lumOff val="5000"/>
                  </a:schemeClr>
                </a:solidFill>
                <a:latin typeface="+mn-lt"/>
                <a:ea typeface="Tahoma" panose="020B0604030504040204" pitchFamily="34" charset="0"/>
                <a:cs typeface="Tahoma" panose="020B0604030504040204" pitchFamily="34" charset="0"/>
                <a:sym typeface="华文隶书" panose="02010800040101010101" pitchFamily="2" charset="-122"/>
              </a:rPr>
              <a:t>Contents  </a:t>
            </a:r>
            <a:r>
              <a:rPr lang="en-US" altLang="zh-CN" sz="4000" b="1" dirty="0">
                <a:solidFill>
                  <a:schemeClr val="tx1">
                    <a:lumMod val="95000"/>
                    <a:lumOff val="5000"/>
                  </a:schemeClr>
                </a:solidFill>
                <a:latin typeface="+mn-lt"/>
                <a:ea typeface="Tahoma" panose="020B0604030504040204" pitchFamily="34" charset="0"/>
                <a:cs typeface="Tahoma" panose="020B0604030504040204" pitchFamily="34" charset="0"/>
              </a:rPr>
              <a:t>Title</a:t>
            </a:r>
            <a:endParaRPr lang="zh-CN" altLang="en-US" sz="4000" b="1" dirty="0">
              <a:solidFill>
                <a:schemeClr val="tx1">
                  <a:lumMod val="95000"/>
                  <a:lumOff val="5000"/>
                </a:schemeClr>
              </a:solidFill>
              <a:latin typeface="+mn-lt"/>
              <a:cs typeface="Tahoma" panose="020B0604030504040204" pitchFamily="34" charset="0"/>
            </a:endParaRPr>
          </a:p>
        </p:txBody>
      </p:sp>
      <p:pic>
        <p:nvPicPr>
          <p:cNvPr id="28" name="图片 27"/>
          <p:cNvPicPr>
            <a:picLocks noChangeAspect="1"/>
          </p:cNvPicPr>
          <p:nvPr/>
        </p:nvPicPr>
        <p:blipFill>
          <a:blip r:embed="rId3"/>
          <a:stretch>
            <a:fillRect/>
          </a:stretch>
        </p:blipFill>
        <p:spPr>
          <a:xfrm>
            <a:off x="1287555" y="2735955"/>
            <a:ext cx="1355216" cy="723015"/>
          </a:xfrm>
          <a:prstGeom prst="rect">
            <a:avLst/>
          </a:prstGeom>
        </p:spPr>
      </p:pic>
      <p:sp>
        <p:nvSpPr>
          <p:cNvPr id="30" name="矩形 29"/>
          <p:cNvSpPr/>
          <p:nvPr/>
        </p:nvSpPr>
        <p:spPr>
          <a:xfrm>
            <a:off x="3725555" y="2441884"/>
            <a:ext cx="4880293" cy="2062103"/>
          </a:xfrm>
          <a:prstGeom prst="rect">
            <a:avLst/>
          </a:prstGeom>
        </p:spPr>
        <p:txBody>
          <a:bodyPr wrap="square">
            <a:spAutoFit/>
          </a:bodyPr>
          <a:lstStyle/>
          <a:p>
            <a:pPr marL="457200" lvl="0" indent="-457200">
              <a:lnSpc>
                <a:spcPct val="150000"/>
              </a:lnSpc>
              <a:spcBef>
                <a:spcPts val="600"/>
              </a:spcBef>
              <a:spcAft>
                <a:spcPts val="600"/>
              </a:spcAft>
              <a:buFont typeface="+mj-lt"/>
              <a:buAutoNum type="arabicPeriod"/>
            </a:pPr>
            <a:r>
              <a:rPr lang="en-US" altLang="zh-CN" sz="2400" dirty="0">
                <a:solidFill>
                  <a:srgbClr val="FF0000"/>
                </a:solidFill>
                <a:latin typeface="+mn-lt"/>
                <a:ea typeface="黑体" panose="02010609060101010101" pitchFamily="49" charset="-122"/>
                <a:cs typeface="Microsoft YaHei" charset="0"/>
              </a:rPr>
              <a:t>MOOC</a:t>
            </a:r>
            <a:r>
              <a:rPr lang="zh-CN" altLang="en-US" sz="2400" dirty="0">
                <a:solidFill>
                  <a:srgbClr val="FF0000"/>
                </a:solidFill>
                <a:latin typeface="+mn-lt"/>
                <a:ea typeface="黑体" panose="02010609060101010101" pitchFamily="49" charset="-122"/>
                <a:cs typeface="Microsoft YaHei" charset="0"/>
              </a:rPr>
              <a:t>中国是什么？</a:t>
            </a:r>
            <a:endParaRPr lang="en-US" altLang="zh-CN" sz="2400" dirty="0">
              <a:solidFill>
                <a:srgbClr val="FF0000"/>
              </a:solidFill>
              <a:latin typeface="+mn-lt"/>
              <a:ea typeface="黑体" panose="02010609060101010101" pitchFamily="49" charset="-122"/>
              <a:cs typeface="Microsoft YaHei" charset="0"/>
            </a:endParaRPr>
          </a:p>
          <a:p>
            <a:pPr marL="457200" indent="-457200">
              <a:lnSpc>
                <a:spcPct val="150000"/>
              </a:lnSpc>
              <a:spcBef>
                <a:spcPts val="600"/>
              </a:spcBef>
              <a:spcAft>
                <a:spcPts val="600"/>
              </a:spcAft>
              <a:buFont typeface="+mj-lt"/>
              <a:buAutoNum type="arabicPeriod"/>
            </a:pPr>
            <a:r>
              <a:rPr lang="en-US" altLang="zh-CN" sz="2400" dirty="0">
                <a:ea typeface="黑体" panose="02010609060101010101" pitchFamily="49" charset="-122"/>
                <a:cs typeface="Microsoft YaHei" charset="0"/>
              </a:rPr>
              <a:t>MOOC</a:t>
            </a:r>
            <a:r>
              <a:rPr lang="zh-CN" altLang="en-US" sz="2400" dirty="0">
                <a:ea typeface="黑体" panose="02010609060101010101" pitchFamily="49" charset="-122"/>
                <a:cs typeface="Microsoft YaHei" charset="0"/>
              </a:rPr>
              <a:t>中国的技术架构与特色</a:t>
            </a:r>
            <a:endParaRPr lang="en-US" altLang="zh-CN" sz="2400" dirty="0">
              <a:ea typeface="黑体" panose="02010609060101010101" pitchFamily="49" charset="-122"/>
              <a:cs typeface="Microsoft YaHei" charset="0"/>
            </a:endParaRPr>
          </a:p>
          <a:p>
            <a:pPr marL="457200" indent="-457200">
              <a:lnSpc>
                <a:spcPct val="150000"/>
              </a:lnSpc>
              <a:spcBef>
                <a:spcPts val="600"/>
              </a:spcBef>
              <a:spcAft>
                <a:spcPts val="600"/>
              </a:spcAft>
              <a:buFont typeface="+mj-lt"/>
              <a:buAutoNum type="arabicPeriod"/>
            </a:pPr>
            <a:r>
              <a:rPr lang="en-US" altLang="zh-CN" sz="2400" dirty="0">
                <a:ea typeface="黑体" panose="02010609060101010101" pitchFamily="49" charset="-122"/>
                <a:cs typeface="Microsoft YaHei" charset="0"/>
              </a:rPr>
              <a:t>MOOC</a:t>
            </a:r>
            <a:r>
              <a:rPr lang="zh-CN" altLang="en-US" sz="2400" dirty="0">
                <a:ea typeface="黑体" panose="02010609060101010101" pitchFamily="49" charset="-122"/>
                <a:cs typeface="Microsoft YaHei" charset="0"/>
              </a:rPr>
              <a:t>中国的应用实践</a:t>
            </a:r>
          </a:p>
        </p:txBody>
      </p:sp>
    </p:spTree>
    <p:extLst>
      <p:ext uri="{BB962C8B-B14F-4D97-AF65-F5344CB8AC3E}">
        <p14:creationId xmlns:p14="http://schemas.microsoft.com/office/powerpoint/2010/main" val="1380496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stretch>
            <a:fillRect/>
          </a:stretch>
        </p:blipFill>
        <p:spPr>
          <a:xfrm>
            <a:off x="-793" y="0"/>
            <a:ext cx="9144793" cy="5715000"/>
          </a:xfrm>
          <a:prstGeom prst="rect">
            <a:avLst/>
          </a:prstGeom>
        </p:spPr>
      </p:pic>
    </p:spTree>
    <p:extLst>
      <p:ext uri="{BB962C8B-B14F-4D97-AF65-F5344CB8AC3E}">
        <p14:creationId xmlns:p14="http://schemas.microsoft.com/office/powerpoint/2010/main" val="764675415"/>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KSO_Shape"/>
          <p:cNvSpPr>
            <a:spLocks/>
          </p:cNvSpPr>
          <p:nvPr/>
        </p:nvSpPr>
        <p:spPr bwMode="auto">
          <a:xfrm>
            <a:off x="6363212" y="1708220"/>
            <a:ext cx="1728792" cy="1367035"/>
          </a:xfrm>
          <a:custGeom>
            <a:avLst/>
            <a:gdLst>
              <a:gd name="T0" fmla="*/ 726341 w 2395538"/>
              <a:gd name="T1" fmla="*/ 2170112 h 2170112"/>
              <a:gd name="T2" fmla="*/ 1441768 w 2395538"/>
              <a:gd name="T3" fmla="*/ 728510 h 2170112"/>
              <a:gd name="T4" fmla="*/ 1885633 w 2395538"/>
              <a:gd name="T5" fmla="*/ 1143658 h 2170112"/>
              <a:gd name="T6" fmla="*/ 1870393 w 2395538"/>
              <a:gd name="T7" fmla="*/ 1187775 h 2170112"/>
              <a:gd name="T8" fmla="*/ 1824038 w 2395538"/>
              <a:gd name="T9" fmla="*/ 1209358 h 2170112"/>
              <a:gd name="T10" fmla="*/ 1774825 w 2395538"/>
              <a:gd name="T11" fmla="*/ 1196345 h 2170112"/>
              <a:gd name="T12" fmla="*/ 87630 w 2395538"/>
              <a:gd name="T13" fmla="*/ 1207136 h 2170112"/>
              <a:gd name="T14" fmla="*/ 36195 w 2395538"/>
              <a:gd name="T15" fmla="*/ 1203010 h 2170112"/>
              <a:gd name="T16" fmla="*/ 2540 w 2395538"/>
              <a:gd name="T17" fmla="*/ 1166510 h 2170112"/>
              <a:gd name="T18" fmla="*/ 7937 w 2395538"/>
              <a:gd name="T19" fmla="*/ 1121123 h 2170112"/>
              <a:gd name="T20" fmla="*/ 1968140 w 2395538"/>
              <a:gd name="T21" fmla="*/ 219388 h 2170112"/>
              <a:gd name="T22" fmla="*/ 2114413 w 2395538"/>
              <a:gd name="T23" fmla="*/ 243789 h 2170112"/>
              <a:gd name="T24" fmla="*/ 2240697 w 2395538"/>
              <a:gd name="T25" fmla="*/ 284667 h 2170112"/>
              <a:gd name="T26" fmla="*/ 2388557 w 2395538"/>
              <a:gd name="T27" fmla="*/ 355016 h 2170112"/>
              <a:gd name="T28" fmla="*/ 2336521 w 2395538"/>
              <a:gd name="T29" fmla="*/ 373079 h 2170112"/>
              <a:gd name="T30" fmla="*/ 2250533 w 2395538"/>
              <a:gd name="T31" fmla="*/ 415225 h 2170112"/>
              <a:gd name="T32" fmla="*/ 2138845 w 2395538"/>
              <a:gd name="T33" fmla="*/ 508390 h 2170112"/>
              <a:gd name="T34" fmla="*/ 2044926 w 2395538"/>
              <a:gd name="T35" fmla="*/ 621519 h 2170112"/>
              <a:gd name="T36" fmla="*/ 1960525 w 2395538"/>
              <a:gd name="T37" fmla="*/ 747006 h 2170112"/>
              <a:gd name="T38" fmla="*/ 1902777 w 2395538"/>
              <a:gd name="T39" fmla="*/ 803412 h 2170112"/>
              <a:gd name="T40" fmla="*/ 1832020 w 2395538"/>
              <a:gd name="T41" fmla="*/ 843974 h 2170112"/>
              <a:gd name="T42" fmla="*/ 1753013 w 2395538"/>
              <a:gd name="T43" fmla="*/ 868374 h 2170112"/>
              <a:gd name="T44" fmla="*/ 1568664 w 2395538"/>
              <a:gd name="T45" fmla="*/ 707079 h 2170112"/>
              <a:gd name="T46" fmla="*/ 1657507 w 2395538"/>
              <a:gd name="T47" fmla="*/ 590147 h 2170112"/>
              <a:gd name="T48" fmla="*/ 1736514 w 2395538"/>
              <a:gd name="T49" fmla="*/ 513143 h 2170112"/>
              <a:gd name="T50" fmla="*/ 1825674 w 2395538"/>
              <a:gd name="T51" fmla="*/ 448498 h 2170112"/>
              <a:gd name="T52" fmla="*/ 1925622 w 2395538"/>
              <a:gd name="T53" fmla="*/ 399381 h 2170112"/>
              <a:gd name="T54" fmla="*/ 2033820 w 2395538"/>
              <a:gd name="T55" fmla="*/ 369910 h 2170112"/>
              <a:gd name="T56" fmla="*/ 2147095 w 2395538"/>
              <a:gd name="T57" fmla="*/ 361671 h 2170112"/>
              <a:gd name="T58" fmla="*/ 2032234 w 2395538"/>
              <a:gd name="T59" fmla="*/ 356601 h 2170112"/>
              <a:gd name="T60" fmla="*/ 1917373 w 2395538"/>
              <a:gd name="T61" fmla="*/ 373713 h 2170112"/>
              <a:gd name="T62" fmla="*/ 1806953 w 2395538"/>
              <a:gd name="T63" fmla="*/ 412690 h 2170112"/>
              <a:gd name="T64" fmla="*/ 1703832 w 2395538"/>
              <a:gd name="T65" fmla="*/ 469730 h 2170112"/>
              <a:gd name="T66" fmla="*/ 1610230 w 2395538"/>
              <a:gd name="T67" fmla="*/ 542297 h 2170112"/>
              <a:gd name="T68" fmla="*/ 1526146 w 2395538"/>
              <a:gd name="T69" fmla="*/ 625638 h 2170112"/>
              <a:gd name="T70" fmla="*/ 1409381 w 2395538"/>
              <a:gd name="T71" fmla="*/ 589196 h 2170112"/>
              <a:gd name="T72" fmla="*/ 1430322 w 2395538"/>
              <a:gd name="T73" fmla="*/ 523601 h 2170112"/>
              <a:gd name="T74" fmla="*/ 1476648 w 2395538"/>
              <a:gd name="T75" fmla="*/ 444696 h 2170112"/>
              <a:gd name="T76" fmla="*/ 1541376 w 2395538"/>
              <a:gd name="T77" fmla="*/ 367375 h 2170112"/>
              <a:gd name="T78" fmla="*/ 1611816 w 2395538"/>
              <a:gd name="T79" fmla="*/ 308117 h 2170112"/>
              <a:gd name="T80" fmla="*/ 1686381 w 2395538"/>
              <a:gd name="T81" fmla="*/ 265337 h 2170112"/>
              <a:gd name="T82" fmla="*/ 1763166 w 2395538"/>
              <a:gd name="T83" fmla="*/ 237134 h 2170112"/>
              <a:gd name="T84" fmla="*/ 1910075 w 2395538"/>
              <a:gd name="T85" fmla="*/ 217487 h 2170112"/>
              <a:gd name="T86" fmla="*/ 1198124 w 2395538"/>
              <a:gd name="T87" fmla="*/ 20298 h 2170112"/>
              <a:gd name="T88" fmla="*/ 1336237 w 2395538"/>
              <a:gd name="T89" fmla="*/ 78653 h 2170112"/>
              <a:gd name="T90" fmla="*/ 1406886 w 2395538"/>
              <a:gd name="T91" fmla="*/ 127177 h 2170112"/>
              <a:gd name="T92" fmla="*/ 1468305 w 2395538"/>
              <a:gd name="T93" fmla="*/ 191241 h 2170112"/>
              <a:gd name="T94" fmla="*/ 1512540 w 2395538"/>
              <a:gd name="T95" fmla="*/ 273066 h 2170112"/>
              <a:gd name="T96" fmla="*/ 1474351 w 2395538"/>
              <a:gd name="T97" fmla="*/ 374554 h 2170112"/>
              <a:gd name="T98" fmla="*/ 1420252 w 2395538"/>
              <a:gd name="T99" fmla="*/ 385654 h 2170112"/>
              <a:gd name="T100" fmla="*/ 1384927 w 2395538"/>
              <a:gd name="T101" fmla="*/ 273700 h 2170112"/>
              <a:gd name="T102" fmla="*/ 1348012 w 2395538"/>
              <a:gd name="T103" fmla="*/ 208050 h 2170112"/>
              <a:gd name="T104" fmla="*/ 1299640 w 2395538"/>
              <a:gd name="T105" fmla="*/ 150963 h 2170112"/>
              <a:gd name="T106" fmla="*/ 1242040 w 2395538"/>
              <a:gd name="T107" fmla="*/ 104659 h 2170112"/>
              <a:gd name="T108" fmla="*/ 1280546 w 2395538"/>
              <a:gd name="T109" fmla="*/ 143986 h 2170112"/>
              <a:gd name="T110" fmla="*/ 1323508 w 2395538"/>
              <a:gd name="T111" fmla="*/ 202024 h 2170112"/>
              <a:gd name="T112" fmla="*/ 1356923 w 2395538"/>
              <a:gd name="T113" fmla="*/ 274969 h 2170112"/>
              <a:gd name="T114" fmla="*/ 1381108 w 2395538"/>
              <a:gd name="T115" fmla="*/ 413880 h 2170112"/>
              <a:gd name="T116" fmla="*/ 1369652 w 2395538"/>
              <a:gd name="T117" fmla="*/ 554378 h 2170112"/>
              <a:gd name="T118" fmla="*/ 1166937 w 2395538"/>
              <a:gd name="T119" fmla="*/ 363136 h 2170112"/>
              <a:gd name="T120" fmla="*/ 1178711 w 2395538"/>
              <a:gd name="T121" fmla="*/ 227079 h 2170112"/>
              <a:gd name="T122" fmla="*/ 1172028 w 2395538"/>
              <a:gd name="T123" fmla="*/ 132568 h 2170112"/>
              <a:gd name="T124" fmla="*/ 1144342 w 2395538"/>
              <a:gd name="T125" fmla="*/ 45670 h 2170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395538" h="2170112">
                <a:moveTo>
                  <a:pt x="940433" y="595312"/>
                </a:moveTo>
                <a:lnTo>
                  <a:pt x="1643062" y="1217102"/>
                </a:lnTo>
                <a:lnTo>
                  <a:pt x="1643062" y="2170112"/>
                </a:lnTo>
                <a:lnTo>
                  <a:pt x="1433735" y="2170112"/>
                </a:lnTo>
                <a:lnTo>
                  <a:pt x="1159290" y="2170112"/>
                </a:lnTo>
                <a:lnTo>
                  <a:pt x="1159290" y="1557214"/>
                </a:lnTo>
                <a:lnTo>
                  <a:pt x="726341" y="1557214"/>
                </a:lnTo>
                <a:lnTo>
                  <a:pt x="726341" y="2170112"/>
                </a:lnTo>
                <a:lnTo>
                  <a:pt x="612307" y="2170112"/>
                </a:lnTo>
                <a:lnTo>
                  <a:pt x="242887" y="2170112"/>
                </a:lnTo>
                <a:lnTo>
                  <a:pt x="242887" y="1655658"/>
                </a:lnTo>
                <a:lnTo>
                  <a:pt x="242887" y="1217102"/>
                </a:lnTo>
                <a:lnTo>
                  <a:pt x="940433" y="595312"/>
                </a:lnTo>
                <a:close/>
                <a:moveTo>
                  <a:pt x="942657" y="284162"/>
                </a:moveTo>
                <a:lnTo>
                  <a:pt x="1252855" y="559975"/>
                </a:lnTo>
                <a:lnTo>
                  <a:pt x="1441768" y="728510"/>
                </a:lnTo>
                <a:lnTo>
                  <a:pt x="1865630" y="1106523"/>
                </a:lnTo>
                <a:lnTo>
                  <a:pt x="1870393" y="1110966"/>
                </a:lnTo>
                <a:lnTo>
                  <a:pt x="1874520" y="1115727"/>
                </a:lnTo>
                <a:lnTo>
                  <a:pt x="1878013" y="1121123"/>
                </a:lnTo>
                <a:lnTo>
                  <a:pt x="1880553" y="1126519"/>
                </a:lnTo>
                <a:lnTo>
                  <a:pt x="1882775" y="1132232"/>
                </a:lnTo>
                <a:lnTo>
                  <a:pt x="1884680" y="1137627"/>
                </a:lnTo>
                <a:lnTo>
                  <a:pt x="1885633" y="1143658"/>
                </a:lnTo>
                <a:lnTo>
                  <a:pt x="1885950" y="1149053"/>
                </a:lnTo>
                <a:lnTo>
                  <a:pt x="1885633" y="1155084"/>
                </a:lnTo>
                <a:lnTo>
                  <a:pt x="1884680" y="1160797"/>
                </a:lnTo>
                <a:lnTo>
                  <a:pt x="1882775" y="1166510"/>
                </a:lnTo>
                <a:lnTo>
                  <a:pt x="1880553" y="1171906"/>
                </a:lnTo>
                <a:lnTo>
                  <a:pt x="1878013" y="1177619"/>
                </a:lnTo>
                <a:lnTo>
                  <a:pt x="1874520" y="1182697"/>
                </a:lnTo>
                <a:lnTo>
                  <a:pt x="1870393" y="1187775"/>
                </a:lnTo>
                <a:lnTo>
                  <a:pt x="1865630" y="1192219"/>
                </a:lnTo>
                <a:lnTo>
                  <a:pt x="1860550" y="1196345"/>
                </a:lnTo>
                <a:lnTo>
                  <a:pt x="1855153" y="1200153"/>
                </a:lnTo>
                <a:lnTo>
                  <a:pt x="1849438" y="1203010"/>
                </a:lnTo>
                <a:lnTo>
                  <a:pt x="1843405" y="1205549"/>
                </a:lnTo>
                <a:lnTo>
                  <a:pt x="1836738" y="1207453"/>
                </a:lnTo>
                <a:lnTo>
                  <a:pt x="1830705" y="1208723"/>
                </a:lnTo>
                <a:lnTo>
                  <a:pt x="1824038" y="1209358"/>
                </a:lnTo>
                <a:lnTo>
                  <a:pt x="1817688" y="1209675"/>
                </a:lnTo>
                <a:lnTo>
                  <a:pt x="1811020" y="1209358"/>
                </a:lnTo>
                <a:lnTo>
                  <a:pt x="1804670" y="1208723"/>
                </a:lnTo>
                <a:lnTo>
                  <a:pt x="1798320" y="1207453"/>
                </a:lnTo>
                <a:lnTo>
                  <a:pt x="1792288" y="1205549"/>
                </a:lnTo>
                <a:lnTo>
                  <a:pt x="1785938" y="1203010"/>
                </a:lnTo>
                <a:lnTo>
                  <a:pt x="1780223" y="1200153"/>
                </a:lnTo>
                <a:lnTo>
                  <a:pt x="1774825" y="1196345"/>
                </a:lnTo>
                <a:lnTo>
                  <a:pt x="1769745" y="1192219"/>
                </a:lnTo>
                <a:lnTo>
                  <a:pt x="942657" y="455553"/>
                </a:lnTo>
                <a:lnTo>
                  <a:pt x="116205" y="1192219"/>
                </a:lnTo>
                <a:lnTo>
                  <a:pt x="111125" y="1196345"/>
                </a:lnTo>
                <a:lnTo>
                  <a:pt x="105410" y="1200153"/>
                </a:lnTo>
                <a:lnTo>
                  <a:pt x="99695" y="1203010"/>
                </a:lnTo>
                <a:lnTo>
                  <a:pt x="93662" y="1205549"/>
                </a:lnTo>
                <a:lnTo>
                  <a:pt x="87630" y="1207136"/>
                </a:lnTo>
                <a:lnTo>
                  <a:pt x="80962" y="1208723"/>
                </a:lnTo>
                <a:lnTo>
                  <a:pt x="74930" y="1209358"/>
                </a:lnTo>
                <a:lnTo>
                  <a:pt x="68262" y="1209675"/>
                </a:lnTo>
                <a:lnTo>
                  <a:pt x="61277" y="1209358"/>
                </a:lnTo>
                <a:lnTo>
                  <a:pt x="55245" y="1208723"/>
                </a:lnTo>
                <a:lnTo>
                  <a:pt x="48577" y="1207136"/>
                </a:lnTo>
                <a:lnTo>
                  <a:pt x="42545" y="1205549"/>
                </a:lnTo>
                <a:lnTo>
                  <a:pt x="36195" y="1203010"/>
                </a:lnTo>
                <a:lnTo>
                  <a:pt x="30797" y="1200153"/>
                </a:lnTo>
                <a:lnTo>
                  <a:pt x="25082" y="1196345"/>
                </a:lnTo>
                <a:lnTo>
                  <a:pt x="20002" y="1192219"/>
                </a:lnTo>
                <a:lnTo>
                  <a:pt x="15240" y="1187775"/>
                </a:lnTo>
                <a:lnTo>
                  <a:pt x="11112" y="1182697"/>
                </a:lnTo>
                <a:lnTo>
                  <a:pt x="7937" y="1177619"/>
                </a:lnTo>
                <a:lnTo>
                  <a:pt x="5080" y="1171906"/>
                </a:lnTo>
                <a:lnTo>
                  <a:pt x="2540" y="1166510"/>
                </a:lnTo>
                <a:lnTo>
                  <a:pt x="1270" y="1160797"/>
                </a:lnTo>
                <a:lnTo>
                  <a:pt x="317" y="1155084"/>
                </a:lnTo>
                <a:lnTo>
                  <a:pt x="0" y="1149053"/>
                </a:lnTo>
                <a:lnTo>
                  <a:pt x="317" y="1143658"/>
                </a:lnTo>
                <a:lnTo>
                  <a:pt x="1270" y="1137627"/>
                </a:lnTo>
                <a:lnTo>
                  <a:pt x="2540" y="1131914"/>
                </a:lnTo>
                <a:lnTo>
                  <a:pt x="5080" y="1126201"/>
                </a:lnTo>
                <a:lnTo>
                  <a:pt x="7937" y="1121123"/>
                </a:lnTo>
                <a:lnTo>
                  <a:pt x="11112" y="1115727"/>
                </a:lnTo>
                <a:lnTo>
                  <a:pt x="15240" y="1110966"/>
                </a:lnTo>
                <a:lnTo>
                  <a:pt x="20002" y="1106523"/>
                </a:lnTo>
                <a:lnTo>
                  <a:pt x="942657" y="284162"/>
                </a:lnTo>
                <a:close/>
                <a:moveTo>
                  <a:pt x="1910075" y="217487"/>
                </a:moveTo>
                <a:lnTo>
                  <a:pt x="1929430" y="217487"/>
                </a:lnTo>
                <a:lnTo>
                  <a:pt x="1948785" y="218121"/>
                </a:lnTo>
                <a:lnTo>
                  <a:pt x="1968140" y="219388"/>
                </a:lnTo>
                <a:lnTo>
                  <a:pt x="1986860" y="220973"/>
                </a:lnTo>
                <a:lnTo>
                  <a:pt x="2005898" y="222874"/>
                </a:lnTo>
                <a:lnTo>
                  <a:pt x="2024301" y="225726"/>
                </a:lnTo>
                <a:lnTo>
                  <a:pt x="2043022" y="228578"/>
                </a:lnTo>
                <a:lnTo>
                  <a:pt x="2061425" y="231747"/>
                </a:lnTo>
                <a:lnTo>
                  <a:pt x="2079193" y="235550"/>
                </a:lnTo>
                <a:lnTo>
                  <a:pt x="2097279" y="239669"/>
                </a:lnTo>
                <a:lnTo>
                  <a:pt x="2114413" y="243789"/>
                </a:lnTo>
                <a:lnTo>
                  <a:pt x="2131865" y="248542"/>
                </a:lnTo>
                <a:lnTo>
                  <a:pt x="2148364" y="252979"/>
                </a:lnTo>
                <a:lnTo>
                  <a:pt x="2164546" y="258049"/>
                </a:lnTo>
                <a:lnTo>
                  <a:pt x="2181046" y="263119"/>
                </a:lnTo>
                <a:lnTo>
                  <a:pt x="2196593" y="268189"/>
                </a:lnTo>
                <a:lnTo>
                  <a:pt x="2211506" y="273893"/>
                </a:lnTo>
                <a:lnTo>
                  <a:pt x="2226419" y="278963"/>
                </a:lnTo>
                <a:lnTo>
                  <a:pt x="2240697" y="284667"/>
                </a:lnTo>
                <a:lnTo>
                  <a:pt x="2267668" y="295758"/>
                </a:lnTo>
                <a:lnTo>
                  <a:pt x="2292734" y="306216"/>
                </a:lnTo>
                <a:lnTo>
                  <a:pt x="2315579" y="316673"/>
                </a:lnTo>
                <a:lnTo>
                  <a:pt x="2335886" y="326496"/>
                </a:lnTo>
                <a:lnTo>
                  <a:pt x="2353338" y="335686"/>
                </a:lnTo>
                <a:lnTo>
                  <a:pt x="2368251" y="343608"/>
                </a:lnTo>
                <a:lnTo>
                  <a:pt x="2379991" y="349946"/>
                </a:lnTo>
                <a:lnTo>
                  <a:pt x="2388557" y="355016"/>
                </a:lnTo>
                <a:lnTo>
                  <a:pt x="2395538" y="359136"/>
                </a:lnTo>
                <a:lnTo>
                  <a:pt x="2386971" y="360403"/>
                </a:lnTo>
                <a:lnTo>
                  <a:pt x="2378721" y="361988"/>
                </a:lnTo>
                <a:lnTo>
                  <a:pt x="2370154" y="363572"/>
                </a:lnTo>
                <a:lnTo>
                  <a:pt x="2361587" y="365791"/>
                </a:lnTo>
                <a:lnTo>
                  <a:pt x="2353020" y="368009"/>
                </a:lnTo>
                <a:lnTo>
                  <a:pt x="2345088" y="370544"/>
                </a:lnTo>
                <a:lnTo>
                  <a:pt x="2336521" y="373079"/>
                </a:lnTo>
                <a:lnTo>
                  <a:pt x="2328271" y="375614"/>
                </a:lnTo>
                <a:lnTo>
                  <a:pt x="2320656" y="379100"/>
                </a:lnTo>
                <a:lnTo>
                  <a:pt x="2312406" y="382269"/>
                </a:lnTo>
                <a:lnTo>
                  <a:pt x="2304157" y="385755"/>
                </a:lnTo>
                <a:lnTo>
                  <a:pt x="2296541" y="389557"/>
                </a:lnTo>
                <a:lnTo>
                  <a:pt x="2280677" y="397162"/>
                </a:lnTo>
                <a:lnTo>
                  <a:pt x="2265446" y="405718"/>
                </a:lnTo>
                <a:lnTo>
                  <a:pt x="2250533" y="415225"/>
                </a:lnTo>
                <a:lnTo>
                  <a:pt x="2235303" y="425049"/>
                </a:lnTo>
                <a:lnTo>
                  <a:pt x="2220708" y="435189"/>
                </a:lnTo>
                <a:lnTo>
                  <a:pt x="2206429" y="446280"/>
                </a:lnTo>
                <a:lnTo>
                  <a:pt x="2192468" y="457688"/>
                </a:lnTo>
                <a:lnTo>
                  <a:pt x="2178825" y="469730"/>
                </a:lnTo>
                <a:lnTo>
                  <a:pt x="2164863" y="482088"/>
                </a:lnTo>
                <a:lnTo>
                  <a:pt x="2151854" y="495081"/>
                </a:lnTo>
                <a:lnTo>
                  <a:pt x="2138845" y="508390"/>
                </a:lnTo>
                <a:lnTo>
                  <a:pt x="2126153" y="521699"/>
                </a:lnTo>
                <a:lnTo>
                  <a:pt x="2113779" y="535325"/>
                </a:lnTo>
                <a:lnTo>
                  <a:pt x="2101721" y="549268"/>
                </a:lnTo>
                <a:lnTo>
                  <a:pt x="2089664" y="563528"/>
                </a:lnTo>
                <a:lnTo>
                  <a:pt x="2078242" y="578105"/>
                </a:lnTo>
                <a:lnTo>
                  <a:pt x="2066819" y="592682"/>
                </a:lnTo>
                <a:lnTo>
                  <a:pt x="2055714" y="607259"/>
                </a:lnTo>
                <a:lnTo>
                  <a:pt x="2044926" y="621519"/>
                </a:lnTo>
                <a:lnTo>
                  <a:pt x="2034455" y="636413"/>
                </a:lnTo>
                <a:lnTo>
                  <a:pt x="2024301" y="650989"/>
                </a:lnTo>
                <a:lnTo>
                  <a:pt x="2014782" y="665566"/>
                </a:lnTo>
                <a:lnTo>
                  <a:pt x="1995745" y="694403"/>
                </a:lnTo>
                <a:lnTo>
                  <a:pt x="1977976" y="722289"/>
                </a:lnTo>
                <a:lnTo>
                  <a:pt x="1972582" y="730845"/>
                </a:lnTo>
                <a:lnTo>
                  <a:pt x="1966553" y="739084"/>
                </a:lnTo>
                <a:lnTo>
                  <a:pt x="1960525" y="747006"/>
                </a:lnTo>
                <a:lnTo>
                  <a:pt x="1954179" y="755245"/>
                </a:lnTo>
                <a:lnTo>
                  <a:pt x="1947833" y="762534"/>
                </a:lnTo>
                <a:lnTo>
                  <a:pt x="1940852" y="770139"/>
                </a:lnTo>
                <a:lnTo>
                  <a:pt x="1933872" y="777111"/>
                </a:lnTo>
                <a:lnTo>
                  <a:pt x="1926257" y="784082"/>
                </a:lnTo>
                <a:lnTo>
                  <a:pt x="1918642" y="790737"/>
                </a:lnTo>
                <a:lnTo>
                  <a:pt x="1911027" y="797075"/>
                </a:lnTo>
                <a:lnTo>
                  <a:pt x="1902777" y="803412"/>
                </a:lnTo>
                <a:lnTo>
                  <a:pt x="1894527" y="809116"/>
                </a:lnTo>
                <a:lnTo>
                  <a:pt x="1886277" y="815137"/>
                </a:lnTo>
                <a:lnTo>
                  <a:pt x="1877710" y="820524"/>
                </a:lnTo>
                <a:lnTo>
                  <a:pt x="1868826" y="825911"/>
                </a:lnTo>
                <a:lnTo>
                  <a:pt x="1859625" y="830665"/>
                </a:lnTo>
                <a:lnTo>
                  <a:pt x="1850740" y="835735"/>
                </a:lnTo>
                <a:lnTo>
                  <a:pt x="1841539" y="839854"/>
                </a:lnTo>
                <a:lnTo>
                  <a:pt x="1832020" y="843974"/>
                </a:lnTo>
                <a:lnTo>
                  <a:pt x="1822501" y="848410"/>
                </a:lnTo>
                <a:lnTo>
                  <a:pt x="1812665" y="851896"/>
                </a:lnTo>
                <a:lnTo>
                  <a:pt x="1803146" y="855065"/>
                </a:lnTo>
                <a:lnTo>
                  <a:pt x="1793310" y="858551"/>
                </a:lnTo>
                <a:lnTo>
                  <a:pt x="1783473" y="861403"/>
                </a:lnTo>
                <a:lnTo>
                  <a:pt x="1773320" y="863938"/>
                </a:lnTo>
                <a:lnTo>
                  <a:pt x="1763166" y="866156"/>
                </a:lnTo>
                <a:lnTo>
                  <a:pt x="1753013" y="868374"/>
                </a:lnTo>
                <a:lnTo>
                  <a:pt x="1742542" y="870276"/>
                </a:lnTo>
                <a:lnTo>
                  <a:pt x="1732706" y="871860"/>
                </a:lnTo>
                <a:lnTo>
                  <a:pt x="1722235" y="873128"/>
                </a:lnTo>
                <a:lnTo>
                  <a:pt x="1711764" y="874078"/>
                </a:lnTo>
                <a:lnTo>
                  <a:pt x="1701611" y="874712"/>
                </a:lnTo>
                <a:lnTo>
                  <a:pt x="1548674" y="738450"/>
                </a:lnTo>
                <a:lnTo>
                  <a:pt x="1558510" y="722923"/>
                </a:lnTo>
                <a:lnTo>
                  <a:pt x="1568664" y="707079"/>
                </a:lnTo>
                <a:lnTo>
                  <a:pt x="1578500" y="691234"/>
                </a:lnTo>
                <a:lnTo>
                  <a:pt x="1589288" y="676024"/>
                </a:lnTo>
                <a:lnTo>
                  <a:pt x="1605470" y="653841"/>
                </a:lnTo>
                <a:lnTo>
                  <a:pt x="1622287" y="631976"/>
                </a:lnTo>
                <a:lnTo>
                  <a:pt x="1630854" y="621202"/>
                </a:lnTo>
                <a:lnTo>
                  <a:pt x="1639738" y="610745"/>
                </a:lnTo>
                <a:lnTo>
                  <a:pt x="1648305" y="600604"/>
                </a:lnTo>
                <a:lnTo>
                  <a:pt x="1657507" y="590147"/>
                </a:lnTo>
                <a:lnTo>
                  <a:pt x="1667026" y="580007"/>
                </a:lnTo>
                <a:lnTo>
                  <a:pt x="1676545" y="569866"/>
                </a:lnTo>
                <a:lnTo>
                  <a:pt x="1686063" y="560043"/>
                </a:lnTo>
                <a:lnTo>
                  <a:pt x="1695582" y="550219"/>
                </a:lnTo>
                <a:lnTo>
                  <a:pt x="1705418" y="540396"/>
                </a:lnTo>
                <a:lnTo>
                  <a:pt x="1715572" y="531523"/>
                </a:lnTo>
                <a:lnTo>
                  <a:pt x="1726043" y="522016"/>
                </a:lnTo>
                <a:lnTo>
                  <a:pt x="1736514" y="513143"/>
                </a:lnTo>
                <a:lnTo>
                  <a:pt x="1746984" y="503954"/>
                </a:lnTo>
                <a:lnTo>
                  <a:pt x="1757772" y="495714"/>
                </a:lnTo>
                <a:lnTo>
                  <a:pt x="1768878" y="487158"/>
                </a:lnTo>
                <a:lnTo>
                  <a:pt x="1779983" y="478919"/>
                </a:lnTo>
                <a:lnTo>
                  <a:pt x="1791089" y="470680"/>
                </a:lnTo>
                <a:lnTo>
                  <a:pt x="1802194" y="463075"/>
                </a:lnTo>
                <a:lnTo>
                  <a:pt x="1813934" y="455470"/>
                </a:lnTo>
                <a:lnTo>
                  <a:pt x="1825674" y="448498"/>
                </a:lnTo>
                <a:lnTo>
                  <a:pt x="1838048" y="441210"/>
                </a:lnTo>
                <a:lnTo>
                  <a:pt x="1850106" y="434238"/>
                </a:lnTo>
                <a:lnTo>
                  <a:pt x="1862163" y="427901"/>
                </a:lnTo>
                <a:lnTo>
                  <a:pt x="1874537" y="421563"/>
                </a:lnTo>
                <a:lnTo>
                  <a:pt x="1887229" y="415859"/>
                </a:lnTo>
                <a:lnTo>
                  <a:pt x="1899921" y="409838"/>
                </a:lnTo>
                <a:lnTo>
                  <a:pt x="1912613" y="404451"/>
                </a:lnTo>
                <a:lnTo>
                  <a:pt x="1925622" y="399381"/>
                </a:lnTo>
                <a:lnTo>
                  <a:pt x="1938631" y="394627"/>
                </a:lnTo>
                <a:lnTo>
                  <a:pt x="1951958" y="390191"/>
                </a:lnTo>
                <a:lnTo>
                  <a:pt x="1965284" y="385755"/>
                </a:lnTo>
                <a:lnTo>
                  <a:pt x="1978928" y="382269"/>
                </a:lnTo>
                <a:lnTo>
                  <a:pt x="1992572" y="378783"/>
                </a:lnTo>
                <a:lnTo>
                  <a:pt x="2006215" y="375297"/>
                </a:lnTo>
                <a:lnTo>
                  <a:pt x="2019859" y="372445"/>
                </a:lnTo>
                <a:lnTo>
                  <a:pt x="2033820" y="369910"/>
                </a:lnTo>
                <a:lnTo>
                  <a:pt x="2047781" y="368009"/>
                </a:lnTo>
                <a:lnTo>
                  <a:pt x="2062059" y="366107"/>
                </a:lnTo>
                <a:lnTo>
                  <a:pt x="2076021" y="364206"/>
                </a:lnTo>
                <a:lnTo>
                  <a:pt x="2089981" y="362938"/>
                </a:lnTo>
                <a:lnTo>
                  <a:pt x="2104260" y="362305"/>
                </a:lnTo>
                <a:lnTo>
                  <a:pt x="2118538" y="361671"/>
                </a:lnTo>
                <a:lnTo>
                  <a:pt x="2132817" y="361354"/>
                </a:lnTo>
                <a:lnTo>
                  <a:pt x="2147095" y="361671"/>
                </a:lnTo>
                <a:lnTo>
                  <a:pt x="2133134" y="359770"/>
                </a:lnTo>
                <a:lnTo>
                  <a:pt x="2118538" y="358502"/>
                </a:lnTo>
                <a:lnTo>
                  <a:pt x="2104260" y="357235"/>
                </a:lnTo>
                <a:lnTo>
                  <a:pt x="2089981" y="356601"/>
                </a:lnTo>
                <a:lnTo>
                  <a:pt x="2075703" y="355967"/>
                </a:lnTo>
                <a:lnTo>
                  <a:pt x="2061425" y="355967"/>
                </a:lnTo>
                <a:lnTo>
                  <a:pt x="2046829" y="355967"/>
                </a:lnTo>
                <a:lnTo>
                  <a:pt x="2032234" y="356601"/>
                </a:lnTo>
                <a:lnTo>
                  <a:pt x="2017955" y="357552"/>
                </a:lnTo>
                <a:lnTo>
                  <a:pt x="2003677" y="358819"/>
                </a:lnTo>
                <a:lnTo>
                  <a:pt x="1989081" y="360403"/>
                </a:lnTo>
                <a:lnTo>
                  <a:pt x="1974803" y="362305"/>
                </a:lnTo>
                <a:lnTo>
                  <a:pt x="1960525" y="364523"/>
                </a:lnTo>
                <a:lnTo>
                  <a:pt x="1946246" y="367375"/>
                </a:lnTo>
                <a:lnTo>
                  <a:pt x="1931968" y="370227"/>
                </a:lnTo>
                <a:lnTo>
                  <a:pt x="1917373" y="373713"/>
                </a:lnTo>
                <a:lnTo>
                  <a:pt x="1903411" y="377515"/>
                </a:lnTo>
                <a:lnTo>
                  <a:pt x="1889450" y="381318"/>
                </a:lnTo>
                <a:lnTo>
                  <a:pt x="1875489" y="385755"/>
                </a:lnTo>
                <a:lnTo>
                  <a:pt x="1861528" y="390508"/>
                </a:lnTo>
                <a:lnTo>
                  <a:pt x="1847567" y="395578"/>
                </a:lnTo>
                <a:lnTo>
                  <a:pt x="1833924" y="400965"/>
                </a:lnTo>
                <a:lnTo>
                  <a:pt x="1820280" y="406669"/>
                </a:lnTo>
                <a:lnTo>
                  <a:pt x="1806953" y="412690"/>
                </a:lnTo>
                <a:lnTo>
                  <a:pt x="1793627" y="418711"/>
                </a:lnTo>
                <a:lnTo>
                  <a:pt x="1780618" y="425366"/>
                </a:lnTo>
                <a:lnTo>
                  <a:pt x="1766974" y="432020"/>
                </a:lnTo>
                <a:lnTo>
                  <a:pt x="1754282" y="438992"/>
                </a:lnTo>
                <a:lnTo>
                  <a:pt x="1741273" y="446280"/>
                </a:lnTo>
                <a:lnTo>
                  <a:pt x="1728898" y="453885"/>
                </a:lnTo>
                <a:lnTo>
                  <a:pt x="1716207" y="461808"/>
                </a:lnTo>
                <a:lnTo>
                  <a:pt x="1703832" y="469730"/>
                </a:lnTo>
                <a:lnTo>
                  <a:pt x="1691775" y="478286"/>
                </a:lnTo>
                <a:lnTo>
                  <a:pt x="1679717" y="486842"/>
                </a:lnTo>
                <a:lnTo>
                  <a:pt x="1667660" y="495398"/>
                </a:lnTo>
                <a:lnTo>
                  <a:pt x="1655920" y="504270"/>
                </a:lnTo>
                <a:lnTo>
                  <a:pt x="1644180" y="513460"/>
                </a:lnTo>
                <a:lnTo>
                  <a:pt x="1632758" y="522967"/>
                </a:lnTo>
                <a:lnTo>
                  <a:pt x="1621335" y="532473"/>
                </a:lnTo>
                <a:lnTo>
                  <a:pt x="1610230" y="542297"/>
                </a:lnTo>
                <a:lnTo>
                  <a:pt x="1599124" y="551804"/>
                </a:lnTo>
                <a:lnTo>
                  <a:pt x="1588336" y="561944"/>
                </a:lnTo>
                <a:lnTo>
                  <a:pt x="1577548" y="572084"/>
                </a:lnTo>
                <a:lnTo>
                  <a:pt x="1566760" y="582542"/>
                </a:lnTo>
                <a:lnTo>
                  <a:pt x="1556606" y="592999"/>
                </a:lnTo>
                <a:lnTo>
                  <a:pt x="1546136" y="603773"/>
                </a:lnTo>
                <a:lnTo>
                  <a:pt x="1535982" y="614547"/>
                </a:lnTo>
                <a:lnTo>
                  <a:pt x="1526146" y="625638"/>
                </a:lnTo>
                <a:lnTo>
                  <a:pt x="1514406" y="638631"/>
                </a:lnTo>
                <a:lnTo>
                  <a:pt x="1503301" y="651623"/>
                </a:lnTo>
                <a:lnTo>
                  <a:pt x="1492195" y="664932"/>
                </a:lnTo>
                <a:lnTo>
                  <a:pt x="1481407" y="678559"/>
                </a:lnTo>
                <a:lnTo>
                  <a:pt x="1406525" y="612012"/>
                </a:lnTo>
                <a:lnTo>
                  <a:pt x="1407160" y="604407"/>
                </a:lnTo>
                <a:lnTo>
                  <a:pt x="1408112" y="596802"/>
                </a:lnTo>
                <a:lnTo>
                  <a:pt x="1409381" y="589196"/>
                </a:lnTo>
                <a:lnTo>
                  <a:pt x="1410967" y="581274"/>
                </a:lnTo>
                <a:lnTo>
                  <a:pt x="1412554" y="573352"/>
                </a:lnTo>
                <a:lnTo>
                  <a:pt x="1415092" y="565430"/>
                </a:lnTo>
                <a:lnTo>
                  <a:pt x="1417313" y="557191"/>
                </a:lnTo>
                <a:lnTo>
                  <a:pt x="1420169" y="548952"/>
                </a:lnTo>
                <a:lnTo>
                  <a:pt x="1423025" y="540396"/>
                </a:lnTo>
                <a:lnTo>
                  <a:pt x="1426198" y="532157"/>
                </a:lnTo>
                <a:lnTo>
                  <a:pt x="1430322" y="523601"/>
                </a:lnTo>
                <a:lnTo>
                  <a:pt x="1434130" y="514728"/>
                </a:lnTo>
                <a:lnTo>
                  <a:pt x="1438572" y="505855"/>
                </a:lnTo>
                <a:lnTo>
                  <a:pt x="1443332" y="497299"/>
                </a:lnTo>
                <a:lnTo>
                  <a:pt x="1448408" y="488109"/>
                </a:lnTo>
                <a:lnTo>
                  <a:pt x="1453802" y="478919"/>
                </a:lnTo>
                <a:lnTo>
                  <a:pt x="1461100" y="467195"/>
                </a:lnTo>
                <a:lnTo>
                  <a:pt x="1469033" y="455787"/>
                </a:lnTo>
                <a:lnTo>
                  <a:pt x="1476648" y="444696"/>
                </a:lnTo>
                <a:lnTo>
                  <a:pt x="1484263" y="433921"/>
                </a:lnTo>
                <a:lnTo>
                  <a:pt x="1492195" y="423464"/>
                </a:lnTo>
                <a:lnTo>
                  <a:pt x="1500128" y="413641"/>
                </a:lnTo>
                <a:lnTo>
                  <a:pt x="1508060" y="403817"/>
                </a:lnTo>
                <a:lnTo>
                  <a:pt x="1516310" y="393994"/>
                </a:lnTo>
                <a:lnTo>
                  <a:pt x="1524877" y="384804"/>
                </a:lnTo>
                <a:lnTo>
                  <a:pt x="1533127" y="375614"/>
                </a:lnTo>
                <a:lnTo>
                  <a:pt x="1541376" y="367375"/>
                </a:lnTo>
                <a:lnTo>
                  <a:pt x="1549943" y="358819"/>
                </a:lnTo>
                <a:lnTo>
                  <a:pt x="1558828" y="350580"/>
                </a:lnTo>
                <a:lnTo>
                  <a:pt x="1567077" y="342975"/>
                </a:lnTo>
                <a:lnTo>
                  <a:pt x="1575962" y="335369"/>
                </a:lnTo>
                <a:lnTo>
                  <a:pt x="1584846" y="328081"/>
                </a:lnTo>
                <a:lnTo>
                  <a:pt x="1594047" y="321109"/>
                </a:lnTo>
                <a:lnTo>
                  <a:pt x="1602932" y="314455"/>
                </a:lnTo>
                <a:lnTo>
                  <a:pt x="1611816" y="308117"/>
                </a:lnTo>
                <a:lnTo>
                  <a:pt x="1621018" y="301779"/>
                </a:lnTo>
                <a:lnTo>
                  <a:pt x="1630219" y="296075"/>
                </a:lnTo>
                <a:lnTo>
                  <a:pt x="1639421" y="290054"/>
                </a:lnTo>
                <a:lnTo>
                  <a:pt x="1648622" y="284667"/>
                </a:lnTo>
                <a:lnTo>
                  <a:pt x="1657824" y="279280"/>
                </a:lnTo>
                <a:lnTo>
                  <a:pt x="1667343" y="274527"/>
                </a:lnTo>
                <a:lnTo>
                  <a:pt x="1676862" y="269457"/>
                </a:lnTo>
                <a:lnTo>
                  <a:pt x="1686381" y="265337"/>
                </a:lnTo>
                <a:lnTo>
                  <a:pt x="1695582" y="261218"/>
                </a:lnTo>
                <a:lnTo>
                  <a:pt x="1705101" y="256781"/>
                </a:lnTo>
                <a:lnTo>
                  <a:pt x="1714937" y="252979"/>
                </a:lnTo>
                <a:lnTo>
                  <a:pt x="1724456" y="249493"/>
                </a:lnTo>
                <a:lnTo>
                  <a:pt x="1734292" y="246007"/>
                </a:lnTo>
                <a:lnTo>
                  <a:pt x="1743494" y="242838"/>
                </a:lnTo>
                <a:lnTo>
                  <a:pt x="1753330" y="239986"/>
                </a:lnTo>
                <a:lnTo>
                  <a:pt x="1763166" y="237134"/>
                </a:lnTo>
                <a:lnTo>
                  <a:pt x="1773003" y="234599"/>
                </a:lnTo>
                <a:lnTo>
                  <a:pt x="1792675" y="230163"/>
                </a:lnTo>
                <a:lnTo>
                  <a:pt x="1812030" y="226360"/>
                </a:lnTo>
                <a:lnTo>
                  <a:pt x="1831702" y="222874"/>
                </a:lnTo>
                <a:lnTo>
                  <a:pt x="1851375" y="220656"/>
                </a:lnTo>
                <a:lnTo>
                  <a:pt x="1870730" y="219072"/>
                </a:lnTo>
                <a:lnTo>
                  <a:pt x="1890402" y="217804"/>
                </a:lnTo>
                <a:lnTo>
                  <a:pt x="1910075" y="217487"/>
                </a:lnTo>
                <a:close/>
                <a:moveTo>
                  <a:pt x="1112837" y="0"/>
                </a:moveTo>
                <a:lnTo>
                  <a:pt x="1116656" y="634"/>
                </a:lnTo>
                <a:lnTo>
                  <a:pt x="1128112" y="2854"/>
                </a:lnTo>
                <a:lnTo>
                  <a:pt x="1146570" y="6660"/>
                </a:lnTo>
                <a:lnTo>
                  <a:pt x="1157708" y="9197"/>
                </a:lnTo>
                <a:lnTo>
                  <a:pt x="1170119" y="12369"/>
                </a:lnTo>
                <a:lnTo>
                  <a:pt x="1183485" y="16175"/>
                </a:lnTo>
                <a:lnTo>
                  <a:pt x="1198124" y="20298"/>
                </a:lnTo>
                <a:lnTo>
                  <a:pt x="1213399" y="25372"/>
                </a:lnTo>
                <a:lnTo>
                  <a:pt x="1229629" y="30763"/>
                </a:lnTo>
                <a:lnTo>
                  <a:pt x="1246495" y="37106"/>
                </a:lnTo>
                <a:lnTo>
                  <a:pt x="1263998" y="43767"/>
                </a:lnTo>
                <a:lnTo>
                  <a:pt x="1281501" y="51378"/>
                </a:lnTo>
                <a:lnTo>
                  <a:pt x="1299640" y="59307"/>
                </a:lnTo>
                <a:lnTo>
                  <a:pt x="1317780" y="68504"/>
                </a:lnTo>
                <a:lnTo>
                  <a:pt x="1336237" y="78653"/>
                </a:lnTo>
                <a:lnTo>
                  <a:pt x="1345148" y="84045"/>
                </a:lnTo>
                <a:lnTo>
                  <a:pt x="1354058" y="89436"/>
                </a:lnTo>
                <a:lnTo>
                  <a:pt x="1363287" y="95462"/>
                </a:lnTo>
                <a:lnTo>
                  <a:pt x="1372198" y="101171"/>
                </a:lnTo>
                <a:lnTo>
                  <a:pt x="1381108" y="107514"/>
                </a:lnTo>
                <a:lnTo>
                  <a:pt x="1389701" y="113540"/>
                </a:lnTo>
                <a:lnTo>
                  <a:pt x="1398293" y="120517"/>
                </a:lnTo>
                <a:lnTo>
                  <a:pt x="1406886" y="127177"/>
                </a:lnTo>
                <a:lnTo>
                  <a:pt x="1415160" y="134471"/>
                </a:lnTo>
                <a:lnTo>
                  <a:pt x="1423116" y="141449"/>
                </a:lnTo>
                <a:lnTo>
                  <a:pt x="1431390" y="149377"/>
                </a:lnTo>
                <a:lnTo>
                  <a:pt x="1439346" y="157306"/>
                </a:lnTo>
                <a:lnTo>
                  <a:pt x="1446665" y="165552"/>
                </a:lnTo>
                <a:lnTo>
                  <a:pt x="1454303" y="173798"/>
                </a:lnTo>
                <a:lnTo>
                  <a:pt x="1461304" y="182361"/>
                </a:lnTo>
                <a:lnTo>
                  <a:pt x="1468305" y="191241"/>
                </a:lnTo>
                <a:lnTo>
                  <a:pt x="1474988" y="200756"/>
                </a:lnTo>
                <a:lnTo>
                  <a:pt x="1481034" y="209953"/>
                </a:lnTo>
                <a:lnTo>
                  <a:pt x="1487399" y="219785"/>
                </a:lnTo>
                <a:lnTo>
                  <a:pt x="1492809" y="229616"/>
                </a:lnTo>
                <a:lnTo>
                  <a:pt x="1498537" y="240082"/>
                </a:lnTo>
                <a:lnTo>
                  <a:pt x="1503311" y="250865"/>
                </a:lnTo>
                <a:lnTo>
                  <a:pt x="1508084" y="261648"/>
                </a:lnTo>
                <a:lnTo>
                  <a:pt x="1512540" y="273066"/>
                </a:lnTo>
                <a:lnTo>
                  <a:pt x="1516358" y="284483"/>
                </a:lnTo>
                <a:lnTo>
                  <a:pt x="1519859" y="296218"/>
                </a:lnTo>
                <a:lnTo>
                  <a:pt x="1523041" y="308269"/>
                </a:lnTo>
                <a:lnTo>
                  <a:pt x="1525587" y="320955"/>
                </a:lnTo>
                <a:lnTo>
                  <a:pt x="1512540" y="333641"/>
                </a:lnTo>
                <a:lnTo>
                  <a:pt x="1499492" y="346645"/>
                </a:lnTo>
                <a:lnTo>
                  <a:pt x="1486763" y="360599"/>
                </a:lnTo>
                <a:lnTo>
                  <a:pt x="1474351" y="374554"/>
                </a:lnTo>
                <a:lnTo>
                  <a:pt x="1462259" y="389777"/>
                </a:lnTo>
                <a:lnTo>
                  <a:pt x="1450484" y="405000"/>
                </a:lnTo>
                <a:lnTo>
                  <a:pt x="1439027" y="420540"/>
                </a:lnTo>
                <a:lnTo>
                  <a:pt x="1427889" y="437032"/>
                </a:lnTo>
                <a:lnTo>
                  <a:pt x="1426616" y="424346"/>
                </a:lnTo>
                <a:lnTo>
                  <a:pt x="1424389" y="411343"/>
                </a:lnTo>
                <a:lnTo>
                  <a:pt x="1422479" y="398340"/>
                </a:lnTo>
                <a:lnTo>
                  <a:pt x="1420252" y="385654"/>
                </a:lnTo>
                <a:lnTo>
                  <a:pt x="1417706" y="373285"/>
                </a:lnTo>
                <a:lnTo>
                  <a:pt x="1414842" y="360599"/>
                </a:lnTo>
                <a:lnTo>
                  <a:pt x="1411341" y="348230"/>
                </a:lnTo>
                <a:lnTo>
                  <a:pt x="1408159" y="335544"/>
                </a:lnTo>
                <a:lnTo>
                  <a:pt x="1402112" y="317467"/>
                </a:lnTo>
                <a:lnTo>
                  <a:pt x="1396065" y="299706"/>
                </a:lnTo>
                <a:lnTo>
                  <a:pt x="1388746" y="281946"/>
                </a:lnTo>
                <a:lnTo>
                  <a:pt x="1384927" y="273700"/>
                </a:lnTo>
                <a:lnTo>
                  <a:pt x="1381108" y="265137"/>
                </a:lnTo>
                <a:lnTo>
                  <a:pt x="1376653" y="256574"/>
                </a:lnTo>
                <a:lnTo>
                  <a:pt x="1372516" y="248328"/>
                </a:lnTo>
                <a:lnTo>
                  <a:pt x="1368061" y="240082"/>
                </a:lnTo>
                <a:lnTo>
                  <a:pt x="1363287" y="231836"/>
                </a:lnTo>
                <a:lnTo>
                  <a:pt x="1358514" y="223591"/>
                </a:lnTo>
                <a:lnTo>
                  <a:pt x="1353104" y="215979"/>
                </a:lnTo>
                <a:lnTo>
                  <a:pt x="1348012" y="208050"/>
                </a:lnTo>
                <a:lnTo>
                  <a:pt x="1342284" y="200121"/>
                </a:lnTo>
                <a:lnTo>
                  <a:pt x="1336874" y="192827"/>
                </a:lnTo>
                <a:lnTo>
                  <a:pt x="1330827" y="185215"/>
                </a:lnTo>
                <a:lnTo>
                  <a:pt x="1325099" y="178238"/>
                </a:lnTo>
                <a:lnTo>
                  <a:pt x="1319053" y="171261"/>
                </a:lnTo>
                <a:lnTo>
                  <a:pt x="1312688" y="164284"/>
                </a:lnTo>
                <a:lnTo>
                  <a:pt x="1306323" y="157623"/>
                </a:lnTo>
                <a:lnTo>
                  <a:pt x="1299640" y="150963"/>
                </a:lnTo>
                <a:lnTo>
                  <a:pt x="1292957" y="144620"/>
                </a:lnTo>
                <a:lnTo>
                  <a:pt x="1286274" y="138277"/>
                </a:lnTo>
                <a:lnTo>
                  <a:pt x="1278955" y="132251"/>
                </a:lnTo>
                <a:lnTo>
                  <a:pt x="1271636" y="126225"/>
                </a:lnTo>
                <a:lnTo>
                  <a:pt x="1264635" y="120834"/>
                </a:lnTo>
                <a:lnTo>
                  <a:pt x="1257315" y="115125"/>
                </a:lnTo>
                <a:lnTo>
                  <a:pt x="1249996" y="110051"/>
                </a:lnTo>
                <a:lnTo>
                  <a:pt x="1242040" y="104659"/>
                </a:lnTo>
                <a:lnTo>
                  <a:pt x="1234402" y="99902"/>
                </a:lnTo>
                <a:lnTo>
                  <a:pt x="1241403" y="105611"/>
                </a:lnTo>
                <a:lnTo>
                  <a:pt x="1248086" y="111637"/>
                </a:lnTo>
                <a:lnTo>
                  <a:pt x="1255088" y="117663"/>
                </a:lnTo>
                <a:lnTo>
                  <a:pt x="1262089" y="124006"/>
                </a:lnTo>
                <a:lnTo>
                  <a:pt x="1268135" y="130666"/>
                </a:lnTo>
                <a:lnTo>
                  <a:pt x="1274818" y="137009"/>
                </a:lnTo>
                <a:lnTo>
                  <a:pt x="1280546" y="143986"/>
                </a:lnTo>
                <a:lnTo>
                  <a:pt x="1286911" y="150646"/>
                </a:lnTo>
                <a:lnTo>
                  <a:pt x="1292321" y="157623"/>
                </a:lnTo>
                <a:lnTo>
                  <a:pt x="1298367" y="164601"/>
                </a:lnTo>
                <a:lnTo>
                  <a:pt x="1303459" y="171895"/>
                </a:lnTo>
                <a:lnTo>
                  <a:pt x="1308869" y="179190"/>
                </a:lnTo>
                <a:lnTo>
                  <a:pt x="1313961" y="186484"/>
                </a:lnTo>
                <a:lnTo>
                  <a:pt x="1318734" y="194095"/>
                </a:lnTo>
                <a:lnTo>
                  <a:pt x="1323508" y="202024"/>
                </a:lnTo>
                <a:lnTo>
                  <a:pt x="1327963" y="209636"/>
                </a:lnTo>
                <a:lnTo>
                  <a:pt x="1332418" y="217565"/>
                </a:lnTo>
                <a:lnTo>
                  <a:pt x="1336237" y="225493"/>
                </a:lnTo>
                <a:lnTo>
                  <a:pt x="1340056" y="233422"/>
                </a:lnTo>
                <a:lnTo>
                  <a:pt x="1344193" y="241668"/>
                </a:lnTo>
                <a:lnTo>
                  <a:pt x="1347376" y="249914"/>
                </a:lnTo>
                <a:lnTo>
                  <a:pt x="1350558" y="257843"/>
                </a:lnTo>
                <a:lnTo>
                  <a:pt x="1356923" y="274969"/>
                </a:lnTo>
                <a:lnTo>
                  <a:pt x="1362333" y="291778"/>
                </a:lnTo>
                <a:lnTo>
                  <a:pt x="1366788" y="308904"/>
                </a:lnTo>
                <a:lnTo>
                  <a:pt x="1370925" y="326030"/>
                </a:lnTo>
                <a:lnTo>
                  <a:pt x="1374107" y="343790"/>
                </a:lnTo>
                <a:lnTo>
                  <a:pt x="1376653" y="360916"/>
                </a:lnTo>
                <a:lnTo>
                  <a:pt x="1378562" y="378677"/>
                </a:lnTo>
                <a:lnTo>
                  <a:pt x="1380472" y="396120"/>
                </a:lnTo>
                <a:lnTo>
                  <a:pt x="1381108" y="413880"/>
                </a:lnTo>
                <a:lnTo>
                  <a:pt x="1381427" y="431641"/>
                </a:lnTo>
                <a:lnTo>
                  <a:pt x="1381108" y="449401"/>
                </a:lnTo>
                <a:lnTo>
                  <a:pt x="1380472" y="466844"/>
                </a:lnTo>
                <a:lnTo>
                  <a:pt x="1378881" y="484605"/>
                </a:lnTo>
                <a:lnTo>
                  <a:pt x="1377290" y="502048"/>
                </a:lnTo>
                <a:lnTo>
                  <a:pt x="1375380" y="519491"/>
                </a:lnTo>
                <a:lnTo>
                  <a:pt x="1372516" y="536934"/>
                </a:lnTo>
                <a:lnTo>
                  <a:pt x="1369652" y="554378"/>
                </a:lnTo>
                <a:lnTo>
                  <a:pt x="1367106" y="564843"/>
                </a:lnTo>
                <a:lnTo>
                  <a:pt x="1364878" y="574675"/>
                </a:lnTo>
                <a:lnTo>
                  <a:pt x="1334646" y="547717"/>
                </a:lnTo>
                <a:lnTo>
                  <a:pt x="1168210" y="399609"/>
                </a:lnTo>
                <a:lnTo>
                  <a:pt x="1166618" y="387557"/>
                </a:lnTo>
                <a:lnTo>
                  <a:pt x="1166300" y="375188"/>
                </a:lnTo>
                <a:lnTo>
                  <a:pt x="1166618" y="369479"/>
                </a:lnTo>
                <a:lnTo>
                  <a:pt x="1166937" y="363136"/>
                </a:lnTo>
                <a:lnTo>
                  <a:pt x="1167573" y="357110"/>
                </a:lnTo>
                <a:lnTo>
                  <a:pt x="1168528" y="350767"/>
                </a:lnTo>
                <a:lnTo>
                  <a:pt x="1171074" y="330153"/>
                </a:lnTo>
                <a:lnTo>
                  <a:pt x="1173620" y="308269"/>
                </a:lnTo>
                <a:lnTo>
                  <a:pt x="1175847" y="285435"/>
                </a:lnTo>
                <a:lnTo>
                  <a:pt x="1177438" y="262283"/>
                </a:lnTo>
                <a:lnTo>
                  <a:pt x="1178393" y="238814"/>
                </a:lnTo>
                <a:lnTo>
                  <a:pt x="1178711" y="227079"/>
                </a:lnTo>
                <a:lnTo>
                  <a:pt x="1178711" y="215027"/>
                </a:lnTo>
                <a:lnTo>
                  <a:pt x="1178393" y="203293"/>
                </a:lnTo>
                <a:lnTo>
                  <a:pt x="1178075" y="191241"/>
                </a:lnTo>
                <a:lnTo>
                  <a:pt x="1177438" y="179507"/>
                </a:lnTo>
                <a:lnTo>
                  <a:pt x="1176484" y="167772"/>
                </a:lnTo>
                <a:lnTo>
                  <a:pt x="1175211" y="155720"/>
                </a:lnTo>
                <a:lnTo>
                  <a:pt x="1173938" y="144303"/>
                </a:lnTo>
                <a:lnTo>
                  <a:pt x="1172028" y="132568"/>
                </a:lnTo>
                <a:lnTo>
                  <a:pt x="1169801" y="121151"/>
                </a:lnTo>
                <a:lnTo>
                  <a:pt x="1167573" y="109734"/>
                </a:lnTo>
                <a:lnTo>
                  <a:pt x="1164391" y="98633"/>
                </a:lnTo>
                <a:lnTo>
                  <a:pt x="1161208" y="87533"/>
                </a:lnTo>
                <a:lnTo>
                  <a:pt x="1157708" y="76750"/>
                </a:lnTo>
                <a:lnTo>
                  <a:pt x="1153571" y="66284"/>
                </a:lnTo>
                <a:lnTo>
                  <a:pt x="1149115" y="55818"/>
                </a:lnTo>
                <a:lnTo>
                  <a:pt x="1144342" y="45670"/>
                </a:lnTo>
                <a:lnTo>
                  <a:pt x="1138932" y="35838"/>
                </a:lnTo>
                <a:lnTo>
                  <a:pt x="1133204" y="26641"/>
                </a:lnTo>
                <a:lnTo>
                  <a:pt x="1126839" y="17443"/>
                </a:lnTo>
                <a:lnTo>
                  <a:pt x="1119838" y="8563"/>
                </a:lnTo>
                <a:lnTo>
                  <a:pt x="1112837" y="0"/>
                </a:lnTo>
                <a:close/>
              </a:path>
            </a:pathLst>
          </a:custGeom>
          <a:solidFill>
            <a:srgbClr val="2E75B6"/>
          </a:solidFill>
          <a:ln>
            <a:noFill/>
          </a:ln>
          <a:extLst/>
        </p:spPr>
        <p:txBody>
          <a:bodyPr anchor="ctr">
            <a:scene3d>
              <a:camera prst="orthographicFront"/>
              <a:lightRig rig="threePt" dir="t"/>
            </a:scene3d>
            <a:sp3d>
              <a:contourClr>
                <a:srgbClr val="FFFFFF"/>
              </a:contourClr>
            </a:sp3d>
          </a:bodyPr>
          <a:lstStyle/>
          <a:p>
            <a:pPr algn="ctr">
              <a:defRPr/>
            </a:pPr>
            <a:endParaRPr lang="zh-CN" altLang="en-US">
              <a:solidFill>
                <a:srgbClr val="FFFFFF"/>
              </a:solidFill>
            </a:endParaRPr>
          </a:p>
        </p:txBody>
      </p:sp>
      <p:pic>
        <p:nvPicPr>
          <p:cNvPr id="5" name="图片 4"/>
          <p:cNvPicPr>
            <a:picLocks noChangeAspect="1"/>
          </p:cNvPicPr>
          <p:nvPr/>
        </p:nvPicPr>
        <p:blipFill>
          <a:blip r:embed="rId3"/>
          <a:stretch>
            <a:fillRect/>
          </a:stretch>
        </p:blipFill>
        <p:spPr>
          <a:xfrm>
            <a:off x="105954" y="1098918"/>
            <a:ext cx="5455282" cy="4586291"/>
          </a:xfrm>
          <a:prstGeom prst="ellipse">
            <a:avLst/>
          </a:prstGeom>
          <a:ln>
            <a:noFill/>
          </a:ln>
          <a:effectLst>
            <a:softEdge rad="112500"/>
          </a:effectLst>
        </p:spPr>
      </p:pic>
      <p:sp>
        <p:nvSpPr>
          <p:cNvPr id="3" name="矩形 2"/>
          <p:cNvSpPr/>
          <p:nvPr/>
        </p:nvSpPr>
        <p:spPr>
          <a:xfrm>
            <a:off x="5436396" y="3059198"/>
            <a:ext cx="3457584" cy="2031325"/>
          </a:xfrm>
          <a:prstGeom prst="rect">
            <a:avLst/>
          </a:prstGeom>
          <a:solidFill>
            <a:srgbClr val="2E75B6"/>
          </a:solidFill>
        </p:spPr>
        <p:txBody>
          <a:bodyPr wrap="square">
            <a:spAutoFit/>
          </a:bodyPr>
          <a:lstStyle/>
          <a:p>
            <a:pPr>
              <a:lnSpc>
                <a:spcPct val="150000"/>
              </a:lnSpc>
              <a:spcBef>
                <a:spcPts val="2400"/>
              </a:spcBef>
              <a:spcAft>
                <a:spcPts val="2400"/>
              </a:spcAft>
            </a:pPr>
            <a:r>
              <a:rPr kumimoji="1" lang="zh-CN" altLang="en-US" sz="2800" b="1" dirty="0">
                <a:solidFill>
                  <a:schemeClr val="bg1"/>
                </a:solidFill>
                <a:latin typeface="黑体" panose="02010609060101010101" pitchFamily="49" charset="-122"/>
                <a:ea typeface="黑体" panose="02010609060101010101" pitchFamily="49" charset="-122"/>
                <a:cs typeface="Microsoft YaHei" charset="0"/>
              </a:rPr>
              <a:t>目前拥有</a:t>
            </a:r>
            <a:r>
              <a:rPr kumimoji="1" lang="en-US" altLang="zh-CN" sz="2800" b="1" dirty="0">
                <a:solidFill>
                  <a:schemeClr val="bg1"/>
                </a:solidFill>
                <a:latin typeface="黑体" panose="02010609060101010101" pitchFamily="49" charset="-122"/>
                <a:ea typeface="黑体" panose="02010609060101010101" pitchFamily="49" charset="-122"/>
                <a:cs typeface="Microsoft YaHei" charset="0"/>
              </a:rPr>
              <a:t>116</a:t>
            </a:r>
            <a:r>
              <a:rPr kumimoji="1" lang="zh-CN" altLang="en-US" sz="2800" b="1" dirty="0">
                <a:solidFill>
                  <a:schemeClr val="bg1"/>
                </a:solidFill>
                <a:latin typeface="黑体" panose="02010609060101010101" pitchFamily="49" charset="-122"/>
                <a:ea typeface="黑体" panose="02010609060101010101" pitchFamily="49" charset="-122"/>
                <a:cs typeface="Microsoft YaHei" charset="0"/>
              </a:rPr>
              <a:t>家成员单位，其中理事单位</a:t>
            </a:r>
            <a:r>
              <a:rPr kumimoji="1" lang="en-US" altLang="zh-CN" sz="2800" b="1" dirty="0">
                <a:solidFill>
                  <a:schemeClr val="bg1"/>
                </a:solidFill>
                <a:latin typeface="黑体" panose="02010609060101010101" pitchFamily="49" charset="-122"/>
                <a:ea typeface="黑体" panose="02010609060101010101" pitchFamily="49" charset="-122"/>
                <a:cs typeface="Microsoft YaHei" charset="0"/>
              </a:rPr>
              <a:t>40</a:t>
            </a:r>
            <a:r>
              <a:rPr kumimoji="1" lang="zh-CN" altLang="en-US" sz="2800" b="1" dirty="0">
                <a:solidFill>
                  <a:schemeClr val="bg1"/>
                </a:solidFill>
                <a:latin typeface="黑体" panose="02010609060101010101" pitchFamily="49" charset="-122"/>
                <a:ea typeface="黑体" panose="02010609060101010101" pitchFamily="49" charset="-122"/>
                <a:cs typeface="Microsoft YaHei" charset="0"/>
              </a:rPr>
              <a:t>家，会员单位</a:t>
            </a:r>
            <a:r>
              <a:rPr kumimoji="1" lang="en-US" altLang="zh-CN" sz="2800" b="1" dirty="0">
                <a:solidFill>
                  <a:schemeClr val="bg1"/>
                </a:solidFill>
                <a:latin typeface="黑体" panose="02010609060101010101" pitchFamily="49" charset="-122"/>
                <a:ea typeface="黑体" panose="02010609060101010101" pitchFamily="49" charset="-122"/>
                <a:cs typeface="Microsoft YaHei" charset="0"/>
              </a:rPr>
              <a:t>72</a:t>
            </a:r>
            <a:r>
              <a:rPr kumimoji="1" lang="zh-CN" altLang="en-US" sz="2800" b="1" dirty="0">
                <a:solidFill>
                  <a:schemeClr val="bg1"/>
                </a:solidFill>
                <a:latin typeface="黑体" panose="02010609060101010101" pitchFamily="49" charset="-122"/>
                <a:ea typeface="黑体" panose="02010609060101010101" pitchFamily="49" charset="-122"/>
                <a:cs typeface="Microsoft YaHei" charset="0"/>
              </a:rPr>
              <a:t>家</a:t>
            </a:r>
          </a:p>
        </p:txBody>
      </p:sp>
      <p:sp>
        <p:nvSpPr>
          <p:cNvPr id="6" name="矩形 5"/>
          <p:cNvSpPr/>
          <p:nvPr/>
        </p:nvSpPr>
        <p:spPr>
          <a:xfrm>
            <a:off x="466119" y="195479"/>
            <a:ext cx="5131533" cy="584775"/>
          </a:xfrm>
          <a:prstGeom prst="rect">
            <a:avLst/>
          </a:prstGeom>
        </p:spPr>
        <p:txBody>
          <a:bodyPr wrap="none">
            <a:spAutoFit/>
          </a:bodyPr>
          <a:lstStyle/>
          <a:p>
            <a:pPr lvl="0"/>
            <a:r>
              <a:rPr lang="zh-CN" altLang="en-US" sz="3200" b="1" dirty="0">
                <a:solidFill>
                  <a:srgbClr val="1557AE"/>
                </a:solidFill>
                <a:latin typeface="+mn-ea"/>
                <a:ea typeface="+mn-ea"/>
              </a:rPr>
              <a:t>“</a:t>
            </a:r>
            <a:r>
              <a:rPr lang="en-US" altLang="zh-CN" sz="3200" b="1" dirty="0">
                <a:solidFill>
                  <a:srgbClr val="1557AE"/>
                </a:solidFill>
                <a:latin typeface="+mn-ea"/>
                <a:ea typeface="+mn-ea"/>
              </a:rPr>
              <a:t>MOOC</a:t>
            </a:r>
            <a:r>
              <a:rPr lang="zh-CN" altLang="en-US" sz="3200" b="1" dirty="0">
                <a:solidFill>
                  <a:srgbClr val="1557AE"/>
                </a:solidFill>
                <a:latin typeface="+mn-ea"/>
                <a:ea typeface="+mn-ea"/>
              </a:rPr>
              <a:t>中国”联盟成员单位</a:t>
            </a:r>
          </a:p>
        </p:txBody>
      </p:sp>
      <p:sp>
        <p:nvSpPr>
          <p:cNvPr id="9" name="灯片编号占位符 3"/>
          <p:cNvSpPr txBox="1">
            <a:spLocks/>
          </p:cNvSpPr>
          <p:nvPr/>
        </p:nvSpPr>
        <p:spPr>
          <a:xfrm>
            <a:off x="8824913" y="5297488"/>
            <a:ext cx="319087" cy="303212"/>
          </a:xfrm>
          <a:prstGeom prst="rect">
            <a:avLst/>
          </a:prstGeom>
        </p:spPr>
        <p:txBody>
          <a:bodyPr vert="horz" lIns="91440" tIns="45720" rIns="91440" bIns="45720" rtlCol="0" anchor="ctr"/>
          <a:lstStyle>
            <a:defPPr>
              <a:defRPr lang="zh-CN"/>
            </a:defPPr>
            <a:lvl1pPr algn="r" rtl="0" fontAlgn="base">
              <a:spcBef>
                <a:spcPct val="0"/>
              </a:spcBef>
              <a:spcAft>
                <a:spcPct val="0"/>
              </a:spcAft>
              <a:defRPr sz="900" kern="1200">
                <a:solidFill>
                  <a:schemeClr val="tx1">
                    <a:tint val="75000"/>
                  </a:schemeClr>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fld id="{19701F68-65C3-4783-B9A8-1225719AEFE2}" type="slidenum">
              <a:rPr lang="zh-CN" altLang="en-US" smtClean="0"/>
              <a:pPr/>
              <a:t>7</a:t>
            </a:fld>
            <a:endParaRPr lang="zh-CN" altLang="en-US" dirty="0"/>
          </a:p>
        </p:txBody>
      </p:sp>
    </p:spTree>
    <p:extLst>
      <p:ext uri="{BB962C8B-B14F-4D97-AF65-F5344CB8AC3E}">
        <p14:creationId xmlns:p14="http://schemas.microsoft.com/office/powerpoint/2010/main" val="1314578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520490" y="4986431"/>
            <a:ext cx="4199611" cy="523220"/>
          </a:xfrm>
          <a:prstGeom prst="rect">
            <a:avLst/>
          </a:prstGeom>
        </p:spPr>
        <p:txBody>
          <a:bodyPr wrap="none">
            <a:spAutoFit/>
          </a:bodyPr>
          <a:lstStyle/>
          <a:p>
            <a:r>
              <a:rPr lang="zh-CN" altLang="en-US" sz="2800" dirty="0">
                <a:latin typeface="+mn-lt"/>
                <a:hlinkClick r:id="rId3"/>
              </a:rPr>
              <a:t>http://www.mooc2u.com/</a:t>
            </a:r>
            <a:r>
              <a:rPr lang="zh-CN" altLang="en-US" sz="2800" dirty="0">
                <a:latin typeface="+mn-lt"/>
              </a:rPr>
              <a:t> </a:t>
            </a:r>
          </a:p>
        </p:txBody>
      </p:sp>
      <p:pic>
        <p:nvPicPr>
          <p:cNvPr id="3" name="图片 2"/>
          <p:cNvPicPr>
            <a:picLocks noChangeAspect="1"/>
          </p:cNvPicPr>
          <p:nvPr/>
        </p:nvPicPr>
        <p:blipFill>
          <a:blip r:embed="rId4"/>
          <a:stretch>
            <a:fillRect/>
          </a:stretch>
        </p:blipFill>
        <p:spPr>
          <a:xfrm>
            <a:off x="3995736" y="2021877"/>
            <a:ext cx="5103773" cy="2780514"/>
          </a:xfrm>
          <a:prstGeom prst="rect">
            <a:avLst/>
          </a:prstGeom>
        </p:spPr>
      </p:pic>
      <p:pic>
        <p:nvPicPr>
          <p:cNvPr id="6" name="图片 5"/>
          <p:cNvPicPr>
            <a:picLocks noChangeAspect="1"/>
          </p:cNvPicPr>
          <p:nvPr/>
        </p:nvPicPr>
        <p:blipFill>
          <a:blip r:embed="rId5"/>
          <a:stretch>
            <a:fillRect/>
          </a:stretch>
        </p:blipFill>
        <p:spPr>
          <a:xfrm>
            <a:off x="105954" y="1670222"/>
            <a:ext cx="4055282" cy="3005813"/>
          </a:xfrm>
          <a:prstGeom prst="rect">
            <a:avLst/>
          </a:prstGeom>
        </p:spPr>
      </p:pic>
      <p:sp>
        <p:nvSpPr>
          <p:cNvPr id="7" name="矩形 6"/>
          <p:cNvSpPr/>
          <p:nvPr/>
        </p:nvSpPr>
        <p:spPr>
          <a:xfrm>
            <a:off x="466119" y="195479"/>
            <a:ext cx="6816290" cy="584775"/>
          </a:xfrm>
          <a:prstGeom prst="rect">
            <a:avLst/>
          </a:prstGeom>
        </p:spPr>
        <p:txBody>
          <a:bodyPr wrap="none">
            <a:spAutoFit/>
          </a:bodyPr>
          <a:lstStyle/>
          <a:p>
            <a:pPr lvl="0"/>
            <a:r>
              <a:rPr lang="zh-CN" altLang="en-US" sz="3200" b="1" dirty="0">
                <a:solidFill>
                  <a:srgbClr val="1557AE"/>
                </a:solidFill>
                <a:latin typeface="+mn-lt"/>
                <a:ea typeface="+mn-ea"/>
              </a:rPr>
              <a:t>“</a:t>
            </a:r>
            <a:r>
              <a:rPr lang="en-US" altLang="zh-CN" sz="3200" b="1" dirty="0">
                <a:solidFill>
                  <a:srgbClr val="1557AE"/>
                </a:solidFill>
                <a:latin typeface="+mn-lt"/>
                <a:ea typeface="+mn-ea"/>
              </a:rPr>
              <a:t>MOOC</a:t>
            </a:r>
            <a:r>
              <a:rPr lang="zh-CN" altLang="en-US" sz="3200" b="1" dirty="0">
                <a:solidFill>
                  <a:srgbClr val="1557AE"/>
                </a:solidFill>
                <a:latin typeface="+mn-lt"/>
                <a:ea typeface="+mn-ea"/>
              </a:rPr>
              <a:t>中国”联盟组织结构与构成</a:t>
            </a:r>
          </a:p>
        </p:txBody>
      </p:sp>
      <p:sp>
        <p:nvSpPr>
          <p:cNvPr id="8" name="灯片编号占位符 3"/>
          <p:cNvSpPr txBox="1">
            <a:spLocks/>
          </p:cNvSpPr>
          <p:nvPr/>
        </p:nvSpPr>
        <p:spPr>
          <a:xfrm>
            <a:off x="8824913" y="5297488"/>
            <a:ext cx="319087" cy="303212"/>
          </a:xfrm>
          <a:prstGeom prst="rect">
            <a:avLst/>
          </a:prstGeom>
        </p:spPr>
        <p:txBody>
          <a:bodyPr vert="horz" lIns="91440" tIns="45720" rIns="91440" bIns="45720" rtlCol="0" anchor="ctr"/>
          <a:lstStyle>
            <a:defPPr>
              <a:defRPr lang="zh-CN"/>
            </a:defPPr>
            <a:lvl1pPr algn="r" rtl="0" fontAlgn="base">
              <a:spcBef>
                <a:spcPct val="0"/>
              </a:spcBef>
              <a:spcAft>
                <a:spcPct val="0"/>
              </a:spcAft>
              <a:defRPr sz="900" kern="1200">
                <a:solidFill>
                  <a:schemeClr val="tx1">
                    <a:tint val="75000"/>
                  </a:schemeClr>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fld id="{19701F68-65C3-4783-B9A8-1225719AEFE2}" type="slidenum">
              <a:rPr lang="zh-CN" altLang="en-US" smtClean="0">
                <a:latin typeface="+mn-lt"/>
              </a:rPr>
              <a:pPr/>
              <a:t>8</a:t>
            </a:fld>
            <a:endParaRPr lang="zh-CN" altLang="en-US" dirty="0">
              <a:latin typeface="+mn-lt"/>
            </a:endParaRPr>
          </a:p>
        </p:txBody>
      </p:sp>
    </p:spTree>
    <p:extLst>
      <p:ext uri="{BB962C8B-B14F-4D97-AF65-F5344CB8AC3E}">
        <p14:creationId xmlns:p14="http://schemas.microsoft.com/office/powerpoint/2010/main" val="7871687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5" name="直接连接符 24"/>
          <p:cNvCxnSpPr>
            <a:stCxn id="3" idx="2"/>
            <a:endCxn id="16" idx="6"/>
          </p:cNvCxnSpPr>
          <p:nvPr/>
        </p:nvCxnSpPr>
        <p:spPr>
          <a:xfrm>
            <a:off x="610185" y="2388972"/>
            <a:ext cx="7923630" cy="0"/>
          </a:xfrm>
          <a:prstGeom prst="line">
            <a:avLst/>
          </a:prstGeom>
          <a:ln w="28575">
            <a:solidFill>
              <a:srgbClr val="2E75B6"/>
            </a:solidFill>
          </a:ln>
        </p:spPr>
        <p:style>
          <a:lnRef idx="1">
            <a:schemeClr val="accent1"/>
          </a:lnRef>
          <a:fillRef idx="0">
            <a:schemeClr val="accent1"/>
          </a:fillRef>
          <a:effectRef idx="0">
            <a:schemeClr val="accent1"/>
          </a:effectRef>
          <a:fontRef idx="minor">
            <a:schemeClr val="tx1"/>
          </a:fontRef>
        </p:style>
      </p:cxnSp>
      <p:grpSp>
        <p:nvGrpSpPr>
          <p:cNvPr id="10" name="组合 9"/>
          <p:cNvGrpSpPr/>
          <p:nvPr/>
        </p:nvGrpSpPr>
        <p:grpSpPr>
          <a:xfrm>
            <a:off x="610185" y="1704972"/>
            <a:ext cx="1368627" cy="1368000"/>
            <a:chOff x="466122" y="2025356"/>
            <a:chExt cx="1368627" cy="1368000"/>
          </a:xfrm>
        </p:grpSpPr>
        <p:sp>
          <p:nvSpPr>
            <p:cNvPr id="3" name="椭圆 2"/>
            <p:cNvSpPr>
              <a:spLocks noChangeAspect="1"/>
            </p:cNvSpPr>
            <p:nvPr/>
          </p:nvSpPr>
          <p:spPr>
            <a:xfrm>
              <a:off x="466122" y="2025356"/>
              <a:ext cx="1368627" cy="1368000"/>
            </a:xfrm>
            <a:prstGeom prst="ellipse">
              <a:avLst/>
            </a:prstGeom>
            <a:solidFill>
              <a:schemeClr val="bg1"/>
            </a:solidFill>
            <a:ln w="19050">
              <a:solidFill>
                <a:srgbClr val="3C308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a:spLocks noChangeAspect="1"/>
            </p:cNvSpPr>
            <p:nvPr/>
          </p:nvSpPr>
          <p:spPr>
            <a:xfrm>
              <a:off x="628196" y="2187356"/>
              <a:ext cx="1044479" cy="1044000"/>
            </a:xfrm>
            <a:prstGeom prst="ellipse">
              <a:avLst/>
            </a:prstGeom>
            <a:solidFill>
              <a:srgbClr val="3C3087"/>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a:spLocks noChangeAspect="1"/>
            </p:cNvSpPr>
            <p:nvPr/>
          </p:nvSpPr>
          <p:spPr>
            <a:xfrm>
              <a:off x="808278" y="2367356"/>
              <a:ext cx="684314" cy="684000"/>
            </a:xfrm>
            <a:prstGeom prst="ellipse">
              <a:avLst/>
            </a:prstGeom>
            <a:solidFill>
              <a:schemeClr val="bg1"/>
            </a:solidFill>
            <a:ln w="1905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 name="组合 10"/>
          <p:cNvGrpSpPr/>
          <p:nvPr/>
        </p:nvGrpSpPr>
        <p:grpSpPr>
          <a:xfrm>
            <a:off x="2771175" y="1704972"/>
            <a:ext cx="1368627" cy="1368000"/>
            <a:chOff x="466122" y="2025356"/>
            <a:chExt cx="1368627" cy="1368000"/>
          </a:xfrm>
        </p:grpSpPr>
        <p:sp>
          <p:nvSpPr>
            <p:cNvPr id="12" name="椭圆 11"/>
            <p:cNvSpPr>
              <a:spLocks noChangeAspect="1"/>
            </p:cNvSpPr>
            <p:nvPr/>
          </p:nvSpPr>
          <p:spPr>
            <a:xfrm>
              <a:off x="466122" y="2025356"/>
              <a:ext cx="1368627" cy="1368000"/>
            </a:xfrm>
            <a:prstGeom prst="ellipse">
              <a:avLst/>
            </a:prstGeom>
            <a:solidFill>
              <a:schemeClr val="bg1"/>
            </a:solidFill>
            <a:ln w="19050">
              <a:solidFill>
                <a:srgbClr val="27A3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a:spLocks noChangeAspect="1"/>
            </p:cNvSpPr>
            <p:nvPr/>
          </p:nvSpPr>
          <p:spPr>
            <a:xfrm>
              <a:off x="628196" y="2187356"/>
              <a:ext cx="1044479" cy="1044000"/>
            </a:xfrm>
            <a:prstGeom prst="ellipse">
              <a:avLst/>
            </a:prstGeom>
            <a:solidFill>
              <a:srgbClr val="27A3DC"/>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a:spLocks noChangeAspect="1"/>
            </p:cNvSpPr>
            <p:nvPr/>
          </p:nvSpPr>
          <p:spPr>
            <a:xfrm>
              <a:off x="808278" y="2367356"/>
              <a:ext cx="684314" cy="684000"/>
            </a:xfrm>
            <a:prstGeom prst="ellipse">
              <a:avLst/>
            </a:prstGeom>
            <a:solidFill>
              <a:schemeClr val="bg1"/>
            </a:solidFill>
            <a:ln w="1905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5" name="组合 14"/>
          <p:cNvGrpSpPr/>
          <p:nvPr/>
        </p:nvGrpSpPr>
        <p:grpSpPr>
          <a:xfrm>
            <a:off x="7165188" y="1704972"/>
            <a:ext cx="1368627" cy="1368000"/>
            <a:chOff x="466122" y="2025356"/>
            <a:chExt cx="1368627" cy="1368000"/>
          </a:xfrm>
        </p:grpSpPr>
        <p:sp>
          <p:nvSpPr>
            <p:cNvPr id="16" name="椭圆 15"/>
            <p:cNvSpPr>
              <a:spLocks noChangeAspect="1"/>
            </p:cNvSpPr>
            <p:nvPr/>
          </p:nvSpPr>
          <p:spPr>
            <a:xfrm>
              <a:off x="466122" y="2025356"/>
              <a:ext cx="1368627" cy="1368000"/>
            </a:xfrm>
            <a:prstGeom prst="ellipse">
              <a:avLst/>
            </a:prstGeom>
            <a:solidFill>
              <a:schemeClr val="bg1"/>
            </a:solidFill>
            <a:ln w="19050">
              <a:solidFill>
                <a:srgbClr val="EA832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a:spLocks noChangeAspect="1"/>
            </p:cNvSpPr>
            <p:nvPr/>
          </p:nvSpPr>
          <p:spPr>
            <a:xfrm>
              <a:off x="628196" y="2187356"/>
              <a:ext cx="1044479" cy="1044000"/>
            </a:xfrm>
            <a:prstGeom prst="ellipse">
              <a:avLst/>
            </a:prstGeom>
            <a:solidFill>
              <a:srgbClr val="EA832C"/>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a:spLocks noChangeAspect="1"/>
            </p:cNvSpPr>
            <p:nvPr/>
          </p:nvSpPr>
          <p:spPr>
            <a:xfrm>
              <a:off x="808278" y="2367356"/>
              <a:ext cx="684314" cy="684000"/>
            </a:xfrm>
            <a:prstGeom prst="ellipse">
              <a:avLst/>
            </a:prstGeom>
            <a:solidFill>
              <a:schemeClr val="bg1"/>
            </a:solidFill>
            <a:ln w="1905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9" name="组合 18"/>
          <p:cNvGrpSpPr/>
          <p:nvPr/>
        </p:nvGrpSpPr>
        <p:grpSpPr>
          <a:xfrm>
            <a:off x="4932165" y="1704972"/>
            <a:ext cx="1368627" cy="1368000"/>
            <a:chOff x="466122" y="2025356"/>
            <a:chExt cx="1368627" cy="1368000"/>
          </a:xfrm>
        </p:grpSpPr>
        <p:sp>
          <p:nvSpPr>
            <p:cNvPr id="20" name="椭圆 19"/>
            <p:cNvSpPr>
              <a:spLocks noChangeAspect="1"/>
            </p:cNvSpPr>
            <p:nvPr/>
          </p:nvSpPr>
          <p:spPr>
            <a:xfrm>
              <a:off x="466122" y="2025356"/>
              <a:ext cx="1368627" cy="1368000"/>
            </a:xfrm>
            <a:prstGeom prst="ellipse">
              <a:avLst/>
            </a:prstGeom>
            <a:solidFill>
              <a:schemeClr val="bg1"/>
            </a:solidFill>
            <a:ln w="19050">
              <a:solidFill>
                <a:srgbClr val="B3222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a:spLocks noChangeAspect="1"/>
            </p:cNvSpPr>
            <p:nvPr/>
          </p:nvSpPr>
          <p:spPr>
            <a:xfrm>
              <a:off x="628196" y="2187356"/>
              <a:ext cx="1044479" cy="1044000"/>
            </a:xfrm>
            <a:prstGeom prst="ellipse">
              <a:avLst/>
            </a:prstGeom>
            <a:solidFill>
              <a:srgbClr val="B3222C"/>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a:spLocks noChangeAspect="1"/>
            </p:cNvSpPr>
            <p:nvPr/>
          </p:nvSpPr>
          <p:spPr>
            <a:xfrm>
              <a:off x="808278" y="2367356"/>
              <a:ext cx="684314" cy="684000"/>
            </a:xfrm>
            <a:prstGeom prst="ellipse">
              <a:avLst/>
            </a:prstGeom>
            <a:solidFill>
              <a:schemeClr val="bg1"/>
            </a:solidFill>
            <a:ln w="1905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8" name="矩形 27"/>
          <p:cNvSpPr/>
          <p:nvPr/>
        </p:nvSpPr>
        <p:spPr>
          <a:xfrm>
            <a:off x="268030" y="3151423"/>
            <a:ext cx="3169452" cy="1338828"/>
          </a:xfrm>
          <a:prstGeom prst="rect">
            <a:avLst/>
          </a:prstGeom>
        </p:spPr>
        <p:txBody>
          <a:bodyPr wrap="square">
            <a:spAutoFit/>
          </a:bodyPr>
          <a:lstStyle/>
          <a:p>
            <a:pPr marL="342900" indent="-342900">
              <a:lnSpc>
                <a:spcPct val="150000"/>
              </a:lnSpc>
              <a:buFont typeface="Wingdings" panose="05000000000000000000" pitchFamily="2" charset="2"/>
              <a:buChar char="l"/>
            </a:pPr>
            <a:r>
              <a:rPr lang="zh-CN" altLang="zh-CN" dirty="0">
                <a:solidFill>
                  <a:srgbClr val="1557AE"/>
                </a:solidFill>
                <a:latin typeface="+mn-lt"/>
                <a:ea typeface="黑体" pitchFamily="49" charset="-122"/>
              </a:rPr>
              <a:t>国家利益需要</a:t>
            </a:r>
            <a:endParaRPr lang="en-US" altLang="zh-CN" dirty="0">
              <a:solidFill>
                <a:srgbClr val="1557AE"/>
              </a:solidFill>
              <a:latin typeface="+mn-lt"/>
              <a:ea typeface="黑体" pitchFamily="49" charset="-122"/>
            </a:endParaRPr>
          </a:p>
          <a:p>
            <a:pPr marL="342900" indent="-342900">
              <a:lnSpc>
                <a:spcPct val="150000"/>
              </a:lnSpc>
              <a:buFont typeface="Wingdings" panose="05000000000000000000" pitchFamily="2" charset="2"/>
              <a:buChar char="l"/>
            </a:pPr>
            <a:r>
              <a:rPr lang="zh-CN" altLang="zh-CN" dirty="0">
                <a:solidFill>
                  <a:srgbClr val="1557AE"/>
                </a:solidFill>
                <a:latin typeface="+mn-lt"/>
                <a:ea typeface="黑体" pitchFamily="49" charset="-122"/>
              </a:rPr>
              <a:t>国际竞争需要</a:t>
            </a:r>
            <a:endParaRPr lang="en-US" altLang="zh-CN" dirty="0">
              <a:solidFill>
                <a:srgbClr val="1557AE"/>
              </a:solidFill>
              <a:latin typeface="+mn-lt"/>
              <a:ea typeface="黑体" pitchFamily="49" charset="-122"/>
            </a:endParaRPr>
          </a:p>
          <a:p>
            <a:pPr marL="342900" indent="-342900">
              <a:lnSpc>
                <a:spcPct val="150000"/>
              </a:lnSpc>
              <a:buFont typeface="Wingdings" panose="05000000000000000000" pitchFamily="2" charset="2"/>
              <a:buChar char="l"/>
            </a:pPr>
            <a:r>
              <a:rPr lang="zh-CN" altLang="en-US" dirty="0">
                <a:solidFill>
                  <a:srgbClr val="1557AE"/>
                </a:solidFill>
                <a:latin typeface="+mn-lt"/>
                <a:ea typeface="黑体" pitchFamily="49" charset="-122"/>
              </a:rPr>
              <a:t>学习者需要</a:t>
            </a:r>
            <a:endParaRPr lang="en-US" altLang="zh-CN" dirty="0">
              <a:solidFill>
                <a:srgbClr val="1557AE"/>
              </a:solidFill>
              <a:latin typeface="+mn-lt"/>
              <a:ea typeface="黑体" pitchFamily="49" charset="-122"/>
            </a:endParaRPr>
          </a:p>
        </p:txBody>
      </p:sp>
      <p:sp>
        <p:nvSpPr>
          <p:cNvPr id="29" name="矩形 28"/>
          <p:cNvSpPr/>
          <p:nvPr/>
        </p:nvSpPr>
        <p:spPr>
          <a:xfrm>
            <a:off x="2555076" y="3154556"/>
            <a:ext cx="2209012" cy="1754326"/>
          </a:xfrm>
          <a:prstGeom prst="rect">
            <a:avLst/>
          </a:prstGeom>
        </p:spPr>
        <p:txBody>
          <a:bodyPr wrap="square">
            <a:spAutoFit/>
          </a:bodyPr>
          <a:lstStyle/>
          <a:p>
            <a:pPr marL="342900" indent="-342900">
              <a:lnSpc>
                <a:spcPct val="150000"/>
              </a:lnSpc>
              <a:buFont typeface="Wingdings" panose="05000000000000000000" pitchFamily="2" charset="2"/>
              <a:buChar char="l"/>
            </a:pPr>
            <a:r>
              <a:rPr lang="zh-CN" altLang="en-US" dirty="0">
                <a:solidFill>
                  <a:srgbClr val="1557AE"/>
                </a:solidFill>
                <a:latin typeface="+mn-lt"/>
                <a:ea typeface="黑体" pitchFamily="49" charset="-122"/>
              </a:rPr>
              <a:t>做政府想做</a:t>
            </a:r>
            <a:endParaRPr lang="en-US" altLang="zh-CN" dirty="0">
              <a:solidFill>
                <a:srgbClr val="1557AE"/>
              </a:solidFill>
              <a:latin typeface="+mn-lt"/>
              <a:ea typeface="黑体" pitchFamily="49" charset="-122"/>
            </a:endParaRPr>
          </a:p>
          <a:p>
            <a:pPr marL="342900" indent="-342900">
              <a:lnSpc>
                <a:spcPct val="150000"/>
              </a:lnSpc>
              <a:buFont typeface="Wingdings" panose="05000000000000000000" pitchFamily="2" charset="2"/>
              <a:buChar char="l"/>
            </a:pPr>
            <a:r>
              <a:rPr lang="zh-CN" altLang="en-US" dirty="0">
                <a:solidFill>
                  <a:srgbClr val="1557AE"/>
                </a:solidFill>
                <a:latin typeface="+mn-lt"/>
                <a:ea typeface="黑体" pitchFamily="49" charset="-122"/>
              </a:rPr>
              <a:t>社会愿做</a:t>
            </a:r>
            <a:endParaRPr lang="en-US" altLang="zh-CN" dirty="0">
              <a:solidFill>
                <a:srgbClr val="1557AE"/>
              </a:solidFill>
              <a:latin typeface="+mn-lt"/>
              <a:ea typeface="黑体" pitchFamily="49" charset="-122"/>
            </a:endParaRPr>
          </a:p>
          <a:p>
            <a:pPr marL="342900" indent="-342900">
              <a:lnSpc>
                <a:spcPct val="150000"/>
              </a:lnSpc>
              <a:buFont typeface="Wingdings" panose="05000000000000000000" pitchFamily="2" charset="2"/>
              <a:buChar char="l"/>
            </a:pPr>
            <a:r>
              <a:rPr lang="zh-CN" altLang="en-US" dirty="0">
                <a:solidFill>
                  <a:srgbClr val="1557AE"/>
                </a:solidFill>
                <a:latin typeface="+mn-lt"/>
                <a:ea typeface="黑体" pitchFamily="49" charset="-122"/>
              </a:rPr>
              <a:t>单一高校做不了的事情</a:t>
            </a:r>
          </a:p>
        </p:txBody>
      </p:sp>
      <p:sp>
        <p:nvSpPr>
          <p:cNvPr id="30" name="矩形 29"/>
          <p:cNvSpPr/>
          <p:nvPr/>
        </p:nvSpPr>
        <p:spPr>
          <a:xfrm>
            <a:off x="4499967" y="3151531"/>
            <a:ext cx="2112967" cy="1754326"/>
          </a:xfrm>
          <a:prstGeom prst="rect">
            <a:avLst/>
          </a:prstGeom>
        </p:spPr>
        <p:txBody>
          <a:bodyPr wrap="square">
            <a:spAutoFit/>
          </a:bodyPr>
          <a:lstStyle/>
          <a:p>
            <a:pPr marL="342900" indent="-342900">
              <a:lnSpc>
                <a:spcPct val="150000"/>
              </a:lnSpc>
              <a:buFont typeface="Wingdings" panose="05000000000000000000" pitchFamily="2" charset="2"/>
              <a:buChar char="l"/>
            </a:pPr>
            <a:r>
              <a:rPr lang="zh-CN" altLang="en-US" dirty="0">
                <a:solidFill>
                  <a:srgbClr val="1557AE"/>
                </a:solidFill>
                <a:latin typeface="+mn-lt"/>
                <a:ea typeface="黑体" pitchFamily="49" charset="-122"/>
              </a:rPr>
              <a:t>实现网络教育公共服务体系从</a:t>
            </a:r>
            <a:r>
              <a:rPr lang="en-US" altLang="zh-CN" dirty="0">
                <a:solidFill>
                  <a:srgbClr val="1557AE"/>
                </a:solidFill>
                <a:latin typeface="+mn-lt"/>
                <a:ea typeface="黑体" pitchFamily="49" charset="-122"/>
              </a:rPr>
              <a:t>1.0</a:t>
            </a:r>
            <a:r>
              <a:rPr lang="zh-CN" altLang="en-US" dirty="0">
                <a:solidFill>
                  <a:srgbClr val="1557AE"/>
                </a:solidFill>
                <a:latin typeface="+mn-lt"/>
                <a:ea typeface="黑体" pitchFamily="49" charset="-122"/>
              </a:rPr>
              <a:t>到</a:t>
            </a:r>
            <a:r>
              <a:rPr lang="en-US" altLang="zh-CN" dirty="0">
                <a:solidFill>
                  <a:srgbClr val="1557AE"/>
                </a:solidFill>
                <a:latin typeface="+mn-lt"/>
                <a:ea typeface="黑体" pitchFamily="49" charset="-122"/>
              </a:rPr>
              <a:t>2.0</a:t>
            </a:r>
            <a:r>
              <a:rPr lang="zh-CN" altLang="en-US" dirty="0">
                <a:solidFill>
                  <a:srgbClr val="1557AE"/>
                </a:solidFill>
                <a:latin typeface="+mn-lt"/>
                <a:ea typeface="黑体" pitchFamily="49" charset="-122"/>
              </a:rPr>
              <a:t>的蜕变</a:t>
            </a:r>
          </a:p>
        </p:txBody>
      </p:sp>
      <p:sp>
        <p:nvSpPr>
          <p:cNvPr id="31" name="矩形 30"/>
          <p:cNvSpPr/>
          <p:nvPr/>
        </p:nvSpPr>
        <p:spPr>
          <a:xfrm>
            <a:off x="6660957" y="3154258"/>
            <a:ext cx="2016925" cy="1338828"/>
          </a:xfrm>
          <a:prstGeom prst="rect">
            <a:avLst/>
          </a:prstGeom>
        </p:spPr>
        <p:txBody>
          <a:bodyPr wrap="square">
            <a:spAutoFit/>
          </a:bodyPr>
          <a:lstStyle/>
          <a:p>
            <a:pPr marL="342900" indent="-342900">
              <a:lnSpc>
                <a:spcPct val="150000"/>
              </a:lnSpc>
              <a:buFont typeface="Wingdings" panose="05000000000000000000" pitchFamily="2" charset="2"/>
              <a:buChar char="l"/>
            </a:pPr>
            <a:r>
              <a:rPr lang="zh-CN" altLang="en-US" dirty="0">
                <a:solidFill>
                  <a:srgbClr val="1557AE"/>
                </a:solidFill>
                <a:latin typeface="+mn-lt"/>
                <a:ea typeface="黑体" pitchFamily="49" charset="-122"/>
              </a:rPr>
              <a:t>“互联网</a:t>
            </a:r>
            <a:r>
              <a:rPr lang="en-US" altLang="zh-CN" dirty="0">
                <a:solidFill>
                  <a:srgbClr val="1557AE"/>
                </a:solidFill>
                <a:latin typeface="+mn-lt"/>
                <a:ea typeface="黑体" pitchFamily="49" charset="-122"/>
              </a:rPr>
              <a:t>+</a:t>
            </a:r>
            <a:r>
              <a:rPr lang="zh-CN" altLang="en-US" dirty="0">
                <a:solidFill>
                  <a:srgbClr val="1557AE"/>
                </a:solidFill>
                <a:latin typeface="+mn-lt"/>
                <a:ea typeface="黑体" pitchFamily="49" charset="-122"/>
              </a:rPr>
              <a:t>教育”的探索及实践创新基地</a:t>
            </a:r>
          </a:p>
        </p:txBody>
      </p:sp>
      <p:sp>
        <p:nvSpPr>
          <p:cNvPr id="33" name="KSO_Shape"/>
          <p:cNvSpPr>
            <a:spLocks/>
          </p:cNvSpPr>
          <p:nvPr/>
        </p:nvSpPr>
        <p:spPr bwMode="auto">
          <a:xfrm>
            <a:off x="7665400" y="2171593"/>
            <a:ext cx="368202" cy="434758"/>
          </a:xfrm>
          <a:custGeom>
            <a:avLst/>
            <a:gdLst>
              <a:gd name="T0" fmla="*/ 615878 w 2390775"/>
              <a:gd name="T1" fmla="*/ 1467970 h 2365376"/>
              <a:gd name="T2" fmla="*/ 587250 w 2390775"/>
              <a:gd name="T3" fmla="*/ 1401697 h 2365376"/>
              <a:gd name="T4" fmla="*/ 1282649 w 2390775"/>
              <a:gd name="T5" fmla="*/ 1393474 h 2365376"/>
              <a:gd name="T6" fmla="*/ 1180915 w 2390775"/>
              <a:gd name="T7" fmla="*/ 1446870 h 2365376"/>
              <a:gd name="T8" fmla="*/ 1210073 w 2390775"/>
              <a:gd name="T9" fmla="*/ 1382167 h 2365376"/>
              <a:gd name="T10" fmla="*/ 653657 w 2390775"/>
              <a:gd name="T11" fmla="*/ 1314699 h 2365376"/>
              <a:gd name="T12" fmla="*/ 646041 w 2390775"/>
              <a:gd name="T13" fmla="*/ 1180275 h 2365376"/>
              <a:gd name="T14" fmla="*/ 589870 w 2390775"/>
              <a:gd name="T15" fmla="*/ 1105327 h 2365376"/>
              <a:gd name="T16" fmla="*/ 599516 w 2390775"/>
              <a:gd name="T17" fmla="*/ 1141280 h 2365376"/>
              <a:gd name="T18" fmla="*/ 579914 w 2390775"/>
              <a:gd name="T19" fmla="*/ 1158779 h 2365376"/>
              <a:gd name="T20" fmla="*/ 541333 w 2390775"/>
              <a:gd name="T21" fmla="*/ 1105965 h 2365376"/>
              <a:gd name="T22" fmla="*/ 1137260 w 2390775"/>
              <a:gd name="T23" fmla="*/ 1009231 h 2365376"/>
              <a:gd name="T24" fmla="*/ 1143562 w 2390775"/>
              <a:gd name="T25" fmla="*/ 1026145 h 2365376"/>
              <a:gd name="T26" fmla="*/ 1096615 w 2390775"/>
              <a:gd name="T27" fmla="*/ 1069549 h 2365376"/>
              <a:gd name="T28" fmla="*/ 1102602 w 2390775"/>
              <a:gd name="T29" fmla="*/ 1001572 h 2365376"/>
              <a:gd name="T30" fmla="*/ 972739 w 2390775"/>
              <a:gd name="T31" fmla="*/ 835988 h 2365376"/>
              <a:gd name="T32" fmla="*/ 989500 w 2390775"/>
              <a:gd name="T33" fmla="*/ 1138672 h 2365376"/>
              <a:gd name="T34" fmla="*/ 639427 w 2390775"/>
              <a:gd name="T35" fmla="*/ 1423644 h 2365376"/>
              <a:gd name="T36" fmla="*/ 599898 w 2390775"/>
              <a:gd name="T37" fmla="*/ 1003302 h 2365376"/>
              <a:gd name="T38" fmla="*/ 529694 w 2390775"/>
              <a:gd name="T39" fmla="*/ 1090596 h 2365376"/>
              <a:gd name="T40" fmla="*/ 602428 w 2390775"/>
              <a:gd name="T41" fmla="*/ 868249 h 2365376"/>
              <a:gd name="T42" fmla="*/ 861740 w 2390775"/>
              <a:gd name="T43" fmla="*/ 924231 h 2365376"/>
              <a:gd name="T44" fmla="*/ 755609 w 2390775"/>
              <a:gd name="T45" fmla="*/ 542052 h 2365376"/>
              <a:gd name="T46" fmla="*/ 929665 w 2390775"/>
              <a:gd name="T47" fmla="*/ 525915 h 2365376"/>
              <a:gd name="T48" fmla="*/ 909019 w 2390775"/>
              <a:gd name="T49" fmla="*/ 571798 h 2365376"/>
              <a:gd name="T50" fmla="*/ 936652 w 2390775"/>
              <a:gd name="T51" fmla="*/ 586353 h 2365376"/>
              <a:gd name="T52" fmla="*/ 928394 w 2390775"/>
              <a:gd name="T53" fmla="*/ 688879 h 2365376"/>
              <a:gd name="T54" fmla="*/ 840414 w 2390775"/>
              <a:gd name="T55" fmla="*/ 772101 h 2365376"/>
              <a:gd name="T56" fmla="*/ 742269 w 2390775"/>
              <a:gd name="T57" fmla="*/ 675588 h 2365376"/>
              <a:gd name="T58" fmla="*/ 738139 w 2390775"/>
              <a:gd name="T59" fmla="*/ 608504 h 2365376"/>
              <a:gd name="T60" fmla="*/ 761643 w 2390775"/>
              <a:gd name="T61" fmla="*/ 510093 h 2365376"/>
              <a:gd name="T62" fmla="*/ 617010 w 2390775"/>
              <a:gd name="T63" fmla="*/ 449064 h 2365376"/>
              <a:gd name="T64" fmla="*/ 350272 w 2390775"/>
              <a:gd name="T65" fmla="*/ 638327 h 2365376"/>
              <a:gd name="T66" fmla="*/ 215163 w 2390775"/>
              <a:gd name="T67" fmla="*/ 939947 h 2365376"/>
              <a:gd name="T68" fmla="*/ 256613 w 2390775"/>
              <a:gd name="T69" fmla="*/ 1277331 h 2365376"/>
              <a:gd name="T70" fmla="*/ 458486 w 2390775"/>
              <a:gd name="T71" fmla="*/ 1534008 h 2365376"/>
              <a:gd name="T72" fmla="*/ 767308 w 2390775"/>
              <a:gd name="T73" fmla="*/ 1655225 h 2365376"/>
              <a:gd name="T74" fmla="*/ 1101127 w 2390775"/>
              <a:gd name="T75" fmla="*/ 1596674 h 2365376"/>
              <a:gd name="T76" fmla="*/ 1347614 w 2390775"/>
              <a:gd name="T77" fmla="*/ 1383040 h 2365376"/>
              <a:gd name="T78" fmla="*/ 1453614 w 2390775"/>
              <a:gd name="T79" fmla="*/ 1066861 h 2365376"/>
              <a:gd name="T80" fmla="*/ 1378939 w 2390775"/>
              <a:gd name="T81" fmla="*/ 738024 h 2365376"/>
              <a:gd name="T82" fmla="*/ 1153652 w 2390775"/>
              <a:gd name="T83" fmla="*/ 501602 h 2365376"/>
              <a:gd name="T84" fmla="*/ 831224 w 2390775"/>
              <a:gd name="T85" fmla="*/ 411085 h 2365376"/>
              <a:gd name="T86" fmla="*/ 989432 w 2390775"/>
              <a:gd name="T87" fmla="*/ 315187 h 2365376"/>
              <a:gd name="T88" fmla="*/ 1471649 w 2390775"/>
              <a:gd name="T89" fmla="*/ 671876 h 2365376"/>
              <a:gd name="T90" fmla="*/ 1554866 w 2390775"/>
              <a:gd name="T91" fmla="*/ 1171938 h 2365376"/>
              <a:gd name="T92" fmla="*/ 1239716 w 2390775"/>
              <a:gd name="T93" fmla="*/ 1647313 h 2365376"/>
              <a:gd name="T94" fmla="*/ 646121 w 2390775"/>
              <a:gd name="T95" fmla="*/ 1748275 h 2365376"/>
              <a:gd name="T96" fmla="*/ 110112 w 2390775"/>
              <a:gd name="T97" fmla="*/ 1186813 h 2365376"/>
              <a:gd name="T98" fmla="*/ 251551 w 2390775"/>
              <a:gd name="T99" fmla="*/ 580725 h 2365376"/>
              <a:gd name="T100" fmla="*/ 1549044 w 2390775"/>
              <a:gd name="T101" fmla="*/ 160116 h 2365376"/>
              <a:gd name="T102" fmla="*/ 1461002 w 2390775"/>
              <a:gd name="T103" fmla="*/ 284475 h 2365376"/>
              <a:gd name="T104" fmla="*/ 1550307 w 2390775"/>
              <a:gd name="T105" fmla="*/ 426554 h 2365376"/>
              <a:gd name="T106" fmla="*/ 1719764 w 2390775"/>
              <a:gd name="T107" fmla="*/ 380038 h 2365376"/>
              <a:gd name="T108" fmla="*/ 1735543 w 2390775"/>
              <a:gd name="T109" fmla="*/ 232579 h 2365376"/>
              <a:gd name="T110" fmla="*/ 1705909 w 2390775"/>
              <a:gd name="T111" fmla="*/ 94508 h 2365376"/>
              <a:gd name="T112" fmla="*/ 1774050 w 2390775"/>
              <a:gd name="T113" fmla="*/ 148403 h 2365376"/>
              <a:gd name="T114" fmla="*/ 1781614 w 2390775"/>
              <a:gd name="T115" fmla="*/ 428769 h 2365376"/>
              <a:gd name="T116" fmla="*/ 1600166 w 2390775"/>
              <a:gd name="T117" fmla="*/ 516104 h 2365376"/>
              <a:gd name="T118" fmla="*/ 1452167 w 2390775"/>
              <a:gd name="T119" fmla="*/ 455349 h 2365376"/>
              <a:gd name="T120" fmla="*/ 1310478 w 2390775"/>
              <a:gd name="T121" fmla="*/ 259477 h 2365376"/>
              <a:gd name="T122" fmla="*/ 1562614 w 2390775"/>
              <a:gd name="T123" fmla="*/ 74046 h 236537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390775" h="2365376">
                <a:moveTo>
                  <a:pt x="761351" y="1739900"/>
                </a:moveTo>
                <a:lnTo>
                  <a:pt x="791690" y="1805294"/>
                </a:lnTo>
                <a:lnTo>
                  <a:pt x="794883" y="1808051"/>
                </a:lnTo>
                <a:lnTo>
                  <a:pt x="797278" y="1811991"/>
                </a:lnTo>
                <a:lnTo>
                  <a:pt x="800871" y="1817112"/>
                </a:lnTo>
                <a:lnTo>
                  <a:pt x="803266" y="1822233"/>
                </a:lnTo>
                <a:lnTo>
                  <a:pt x="804065" y="1825384"/>
                </a:lnTo>
                <a:lnTo>
                  <a:pt x="804863" y="1828536"/>
                </a:lnTo>
                <a:lnTo>
                  <a:pt x="804863" y="1831687"/>
                </a:lnTo>
                <a:lnTo>
                  <a:pt x="804863" y="1834839"/>
                </a:lnTo>
                <a:lnTo>
                  <a:pt x="804065" y="1837990"/>
                </a:lnTo>
                <a:lnTo>
                  <a:pt x="802867" y="1841142"/>
                </a:lnTo>
                <a:lnTo>
                  <a:pt x="801670" y="1842718"/>
                </a:lnTo>
                <a:lnTo>
                  <a:pt x="799674" y="1844687"/>
                </a:lnTo>
                <a:lnTo>
                  <a:pt x="797278" y="1845475"/>
                </a:lnTo>
                <a:lnTo>
                  <a:pt x="794484" y="1845869"/>
                </a:lnTo>
                <a:lnTo>
                  <a:pt x="790891" y="1846263"/>
                </a:lnTo>
                <a:lnTo>
                  <a:pt x="787698" y="1845869"/>
                </a:lnTo>
                <a:lnTo>
                  <a:pt x="784105" y="1845475"/>
                </a:lnTo>
                <a:lnTo>
                  <a:pt x="780512" y="1844293"/>
                </a:lnTo>
                <a:lnTo>
                  <a:pt x="776520" y="1842718"/>
                </a:lnTo>
                <a:lnTo>
                  <a:pt x="772927" y="1841142"/>
                </a:lnTo>
                <a:lnTo>
                  <a:pt x="768935" y="1839172"/>
                </a:lnTo>
                <a:lnTo>
                  <a:pt x="765343" y="1836809"/>
                </a:lnTo>
                <a:lnTo>
                  <a:pt x="761750" y="1834051"/>
                </a:lnTo>
                <a:lnTo>
                  <a:pt x="758955" y="1831294"/>
                </a:lnTo>
                <a:lnTo>
                  <a:pt x="756161" y="1827748"/>
                </a:lnTo>
                <a:lnTo>
                  <a:pt x="754165" y="1824597"/>
                </a:lnTo>
                <a:lnTo>
                  <a:pt x="748975" y="1815536"/>
                </a:lnTo>
                <a:lnTo>
                  <a:pt x="745782" y="1808839"/>
                </a:lnTo>
                <a:lnTo>
                  <a:pt x="743387" y="1803718"/>
                </a:lnTo>
                <a:lnTo>
                  <a:pt x="742588" y="1799385"/>
                </a:lnTo>
                <a:lnTo>
                  <a:pt x="742588" y="1795051"/>
                </a:lnTo>
                <a:lnTo>
                  <a:pt x="743387" y="1790718"/>
                </a:lnTo>
                <a:lnTo>
                  <a:pt x="746181" y="1778112"/>
                </a:lnTo>
                <a:lnTo>
                  <a:pt x="746979" y="1774173"/>
                </a:lnTo>
                <a:lnTo>
                  <a:pt x="746979" y="1772203"/>
                </a:lnTo>
                <a:lnTo>
                  <a:pt x="746181" y="1771021"/>
                </a:lnTo>
                <a:lnTo>
                  <a:pt x="745383" y="1770627"/>
                </a:lnTo>
                <a:lnTo>
                  <a:pt x="742987" y="1770627"/>
                </a:lnTo>
                <a:lnTo>
                  <a:pt x="742189" y="1770233"/>
                </a:lnTo>
                <a:lnTo>
                  <a:pt x="741790" y="1769839"/>
                </a:lnTo>
                <a:lnTo>
                  <a:pt x="738596" y="1761961"/>
                </a:lnTo>
                <a:lnTo>
                  <a:pt x="736999" y="1758021"/>
                </a:lnTo>
                <a:lnTo>
                  <a:pt x="736600" y="1756052"/>
                </a:lnTo>
                <a:lnTo>
                  <a:pt x="736600" y="1754476"/>
                </a:lnTo>
                <a:lnTo>
                  <a:pt x="742189" y="1750536"/>
                </a:lnTo>
                <a:lnTo>
                  <a:pt x="747379" y="1747385"/>
                </a:lnTo>
                <a:lnTo>
                  <a:pt x="750971" y="1745021"/>
                </a:lnTo>
                <a:lnTo>
                  <a:pt x="754165" y="1743839"/>
                </a:lnTo>
                <a:lnTo>
                  <a:pt x="758556" y="1741870"/>
                </a:lnTo>
                <a:lnTo>
                  <a:pt x="759754" y="1741870"/>
                </a:lnTo>
                <a:lnTo>
                  <a:pt x="761351" y="1739900"/>
                </a:lnTo>
                <a:close/>
                <a:moveTo>
                  <a:pt x="1554438" y="1730375"/>
                </a:moveTo>
                <a:lnTo>
                  <a:pt x="1565575" y="1730375"/>
                </a:lnTo>
                <a:lnTo>
                  <a:pt x="1575916" y="1730375"/>
                </a:lnTo>
                <a:lnTo>
                  <a:pt x="1586258" y="1731163"/>
                </a:lnTo>
                <a:lnTo>
                  <a:pt x="1591031" y="1731951"/>
                </a:lnTo>
                <a:lnTo>
                  <a:pt x="1595008" y="1733133"/>
                </a:lnTo>
                <a:lnTo>
                  <a:pt x="1598986" y="1734314"/>
                </a:lnTo>
                <a:lnTo>
                  <a:pt x="1602168" y="1735890"/>
                </a:lnTo>
                <a:lnTo>
                  <a:pt x="1605350" y="1737860"/>
                </a:lnTo>
                <a:lnTo>
                  <a:pt x="1607339" y="1739830"/>
                </a:lnTo>
                <a:lnTo>
                  <a:pt x="1608929" y="1741799"/>
                </a:lnTo>
                <a:lnTo>
                  <a:pt x="1609725" y="1744951"/>
                </a:lnTo>
                <a:lnTo>
                  <a:pt x="1609725" y="1747708"/>
                </a:lnTo>
                <a:lnTo>
                  <a:pt x="1608929" y="1751648"/>
                </a:lnTo>
                <a:lnTo>
                  <a:pt x="1607339" y="1755193"/>
                </a:lnTo>
                <a:lnTo>
                  <a:pt x="1604554" y="1759920"/>
                </a:lnTo>
                <a:lnTo>
                  <a:pt x="1600577" y="1764648"/>
                </a:lnTo>
                <a:lnTo>
                  <a:pt x="1595804" y="1769769"/>
                </a:lnTo>
                <a:lnTo>
                  <a:pt x="1589042" y="1776072"/>
                </a:lnTo>
                <a:lnTo>
                  <a:pt x="1582678" y="1781193"/>
                </a:lnTo>
                <a:lnTo>
                  <a:pt x="1576314" y="1786314"/>
                </a:lnTo>
                <a:lnTo>
                  <a:pt x="1570348" y="1790647"/>
                </a:lnTo>
                <a:lnTo>
                  <a:pt x="1563586" y="1794193"/>
                </a:lnTo>
                <a:lnTo>
                  <a:pt x="1557222" y="1797738"/>
                </a:lnTo>
                <a:lnTo>
                  <a:pt x="1550461" y="1800496"/>
                </a:lnTo>
                <a:lnTo>
                  <a:pt x="1544097" y="1802466"/>
                </a:lnTo>
                <a:lnTo>
                  <a:pt x="1537733" y="1804829"/>
                </a:lnTo>
                <a:lnTo>
                  <a:pt x="1530971" y="1806799"/>
                </a:lnTo>
                <a:lnTo>
                  <a:pt x="1524607" y="1807981"/>
                </a:lnTo>
                <a:lnTo>
                  <a:pt x="1518243" y="1809163"/>
                </a:lnTo>
                <a:lnTo>
                  <a:pt x="1505117" y="1811132"/>
                </a:lnTo>
                <a:lnTo>
                  <a:pt x="1491992" y="1812314"/>
                </a:lnTo>
                <a:lnTo>
                  <a:pt x="1486026" y="1813102"/>
                </a:lnTo>
                <a:lnTo>
                  <a:pt x="1483241" y="1813890"/>
                </a:lnTo>
                <a:lnTo>
                  <a:pt x="1482048" y="1814678"/>
                </a:lnTo>
                <a:lnTo>
                  <a:pt x="1481253" y="1815072"/>
                </a:lnTo>
                <a:lnTo>
                  <a:pt x="1480855" y="1815859"/>
                </a:lnTo>
                <a:lnTo>
                  <a:pt x="1480855" y="1817041"/>
                </a:lnTo>
                <a:lnTo>
                  <a:pt x="1481253" y="1818617"/>
                </a:lnTo>
                <a:lnTo>
                  <a:pt x="1482048" y="1819799"/>
                </a:lnTo>
                <a:lnTo>
                  <a:pt x="1482048" y="1821375"/>
                </a:lnTo>
                <a:lnTo>
                  <a:pt x="1482048" y="1821769"/>
                </a:lnTo>
                <a:lnTo>
                  <a:pt x="1480855" y="1822556"/>
                </a:lnTo>
                <a:lnTo>
                  <a:pt x="1471309" y="1830829"/>
                </a:lnTo>
                <a:lnTo>
                  <a:pt x="1465343" y="1834375"/>
                </a:lnTo>
                <a:lnTo>
                  <a:pt x="1463354" y="1835556"/>
                </a:lnTo>
                <a:lnTo>
                  <a:pt x="1461365" y="1836738"/>
                </a:lnTo>
                <a:lnTo>
                  <a:pt x="1452615" y="1830041"/>
                </a:lnTo>
                <a:lnTo>
                  <a:pt x="1445853" y="1824132"/>
                </a:lnTo>
                <a:lnTo>
                  <a:pt x="1440285" y="1819405"/>
                </a:lnTo>
                <a:lnTo>
                  <a:pt x="1437103" y="1815072"/>
                </a:lnTo>
                <a:lnTo>
                  <a:pt x="1434716" y="1812314"/>
                </a:lnTo>
                <a:lnTo>
                  <a:pt x="1433125" y="1810344"/>
                </a:lnTo>
                <a:lnTo>
                  <a:pt x="1432330" y="1808375"/>
                </a:lnTo>
                <a:lnTo>
                  <a:pt x="1428750" y="1806799"/>
                </a:lnTo>
                <a:lnTo>
                  <a:pt x="1512675" y="1734314"/>
                </a:lnTo>
                <a:lnTo>
                  <a:pt x="1518641" y="1733527"/>
                </a:lnTo>
                <a:lnTo>
                  <a:pt x="1533755" y="1731951"/>
                </a:lnTo>
                <a:lnTo>
                  <a:pt x="1543699" y="1731163"/>
                </a:lnTo>
                <a:lnTo>
                  <a:pt x="1554438" y="1730375"/>
                </a:lnTo>
                <a:close/>
                <a:moveTo>
                  <a:pt x="588962" y="1535113"/>
                </a:moveTo>
                <a:lnTo>
                  <a:pt x="694496" y="1535113"/>
                </a:lnTo>
                <a:lnTo>
                  <a:pt x="694496" y="1557872"/>
                </a:lnTo>
                <a:lnTo>
                  <a:pt x="694894" y="1558271"/>
                </a:lnTo>
                <a:lnTo>
                  <a:pt x="696885" y="1560268"/>
                </a:lnTo>
                <a:lnTo>
                  <a:pt x="698478" y="1560667"/>
                </a:lnTo>
                <a:lnTo>
                  <a:pt x="700469" y="1561466"/>
                </a:lnTo>
                <a:lnTo>
                  <a:pt x="704053" y="1561865"/>
                </a:lnTo>
                <a:lnTo>
                  <a:pt x="707239" y="1561865"/>
                </a:lnTo>
                <a:lnTo>
                  <a:pt x="711222" y="1561865"/>
                </a:lnTo>
                <a:lnTo>
                  <a:pt x="714407" y="1561466"/>
                </a:lnTo>
                <a:lnTo>
                  <a:pt x="716797" y="1560667"/>
                </a:lnTo>
                <a:lnTo>
                  <a:pt x="718390" y="1560268"/>
                </a:lnTo>
                <a:lnTo>
                  <a:pt x="720381" y="1558271"/>
                </a:lnTo>
                <a:lnTo>
                  <a:pt x="720779" y="1557872"/>
                </a:lnTo>
                <a:lnTo>
                  <a:pt x="720779" y="1535113"/>
                </a:lnTo>
                <a:lnTo>
                  <a:pt x="820737" y="1535113"/>
                </a:lnTo>
                <a:lnTo>
                  <a:pt x="820737" y="1644117"/>
                </a:lnTo>
                <a:lnTo>
                  <a:pt x="820339" y="1648908"/>
                </a:lnTo>
                <a:lnTo>
                  <a:pt x="819144" y="1652901"/>
                </a:lnTo>
                <a:lnTo>
                  <a:pt x="816755" y="1656894"/>
                </a:lnTo>
                <a:lnTo>
                  <a:pt x="814365" y="1660088"/>
                </a:lnTo>
                <a:lnTo>
                  <a:pt x="810781" y="1663283"/>
                </a:lnTo>
                <a:lnTo>
                  <a:pt x="806799" y="1665279"/>
                </a:lnTo>
                <a:lnTo>
                  <a:pt x="802418" y="1666477"/>
                </a:lnTo>
                <a:lnTo>
                  <a:pt x="797639" y="1666876"/>
                </a:lnTo>
                <a:lnTo>
                  <a:pt x="612060" y="1666876"/>
                </a:lnTo>
                <a:lnTo>
                  <a:pt x="607281" y="1666477"/>
                </a:lnTo>
                <a:lnTo>
                  <a:pt x="602901" y="1665279"/>
                </a:lnTo>
                <a:lnTo>
                  <a:pt x="598918" y="1663283"/>
                </a:lnTo>
                <a:lnTo>
                  <a:pt x="595732" y="1660088"/>
                </a:lnTo>
                <a:lnTo>
                  <a:pt x="592546" y="1656894"/>
                </a:lnTo>
                <a:lnTo>
                  <a:pt x="590555" y="1652901"/>
                </a:lnTo>
                <a:lnTo>
                  <a:pt x="589360" y="1648908"/>
                </a:lnTo>
                <a:lnTo>
                  <a:pt x="588962" y="1644117"/>
                </a:lnTo>
                <a:lnTo>
                  <a:pt x="588962" y="1535113"/>
                </a:lnTo>
                <a:close/>
                <a:moveTo>
                  <a:pt x="612060" y="1476375"/>
                </a:moveTo>
                <a:lnTo>
                  <a:pt x="797639" y="1476375"/>
                </a:lnTo>
                <a:lnTo>
                  <a:pt x="802418" y="1476769"/>
                </a:lnTo>
                <a:lnTo>
                  <a:pt x="806799" y="1477950"/>
                </a:lnTo>
                <a:lnTo>
                  <a:pt x="810781" y="1480312"/>
                </a:lnTo>
                <a:lnTo>
                  <a:pt x="814365" y="1483068"/>
                </a:lnTo>
                <a:lnTo>
                  <a:pt x="816755" y="1486611"/>
                </a:lnTo>
                <a:lnTo>
                  <a:pt x="819144" y="1490155"/>
                </a:lnTo>
                <a:lnTo>
                  <a:pt x="820339" y="1494485"/>
                </a:lnTo>
                <a:lnTo>
                  <a:pt x="820737" y="1498816"/>
                </a:lnTo>
                <a:lnTo>
                  <a:pt x="820737" y="1525588"/>
                </a:lnTo>
                <a:lnTo>
                  <a:pt x="588962" y="1525588"/>
                </a:lnTo>
                <a:lnTo>
                  <a:pt x="588962" y="1498816"/>
                </a:lnTo>
                <a:lnTo>
                  <a:pt x="589360" y="1494485"/>
                </a:lnTo>
                <a:lnTo>
                  <a:pt x="590555" y="1490155"/>
                </a:lnTo>
                <a:lnTo>
                  <a:pt x="592546" y="1486611"/>
                </a:lnTo>
                <a:lnTo>
                  <a:pt x="595732" y="1483068"/>
                </a:lnTo>
                <a:lnTo>
                  <a:pt x="598918" y="1480312"/>
                </a:lnTo>
                <a:lnTo>
                  <a:pt x="602901" y="1477950"/>
                </a:lnTo>
                <a:lnTo>
                  <a:pt x="607281" y="1476769"/>
                </a:lnTo>
                <a:lnTo>
                  <a:pt x="612060" y="1476375"/>
                </a:lnTo>
                <a:close/>
                <a:moveTo>
                  <a:pt x="725449" y="1381125"/>
                </a:moveTo>
                <a:lnTo>
                  <a:pt x="730525" y="1381524"/>
                </a:lnTo>
                <a:lnTo>
                  <a:pt x="732087" y="1381524"/>
                </a:lnTo>
                <a:lnTo>
                  <a:pt x="734430" y="1382322"/>
                </a:lnTo>
                <a:lnTo>
                  <a:pt x="737554" y="1384317"/>
                </a:lnTo>
                <a:lnTo>
                  <a:pt x="740287" y="1386312"/>
                </a:lnTo>
                <a:lnTo>
                  <a:pt x="743411" y="1389505"/>
                </a:lnTo>
                <a:lnTo>
                  <a:pt x="746535" y="1393096"/>
                </a:lnTo>
                <a:lnTo>
                  <a:pt x="749659" y="1397486"/>
                </a:lnTo>
                <a:lnTo>
                  <a:pt x="755906" y="1407063"/>
                </a:lnTo>
                <a:lnTo>
                  <a:pt x="761373" y="1417837"/>
                </a:lnTo>
                <a:lnTo>
                  <a:pt x="766059" y="1427813"/>
                </a:lnTo>
                <a:lnTo>
                  <a:pt x="769182" y="1437390"/>
                </a:lnTo>
                <a:lnTo>
                  <a:pt x="770744" y="1441780"/>
                </a:lnTo>
                <a:lnTo>
                  <a:pt x="771525" y="1445770"/>
                </a:lnTo>
                <a:lnTo>
                  <a:pt x="771525" y="1448164"/>
                </a:lnTo>
                <a:lnTo>
                  <a:pt x="771525" y="1450159"/>
                </a:lnTo>
                <a:lnTo>
                  <a:pt x="770744" y="1451357"/>
                </a:lnTo>
                <a:lnTo>
                  <a:pt x="769182" y="1452155"/>
                </a:lnTo>
                <a:lnTo>
                  <a:pt x="768011" y="1452155"/>
                </a:lnTo>
                <a:lnTo>
                  <a:pt x="766449" y="1450958"/>
                </a:lnTo>
                <a:lnTo>
                  <a:pt x="764887" y="1449760"/>
                </a:lnTo>
                <a:lnTo>
                  <a:pt x="762544" y="1448563"/>
                </a:lnTo>
                <a:lnTo>
                  <a:pt x="759030" y="1444174"/>
                </a:lnTo>
                <a:lnTo>
                  <a:pt x="755516" y="1439784"/>
                </a:lnTo>
                <a:lnTo>
                  <a:pt x="753173" y="1434996"/>
                </a:lnTo>
                <a:lnTo>
                  <a:pt x="752392" y="1433400"/>
                </a:lnTo>
                <a:lnTo>
                  <a:pt x="752392" y="1431404"/>
                </a:lnTo>
                <a:lnTo>
                  <a:pt x="752001" y="1428611"/>
                </a:lnTo>
                <a:lnTo>
                  <a:pt x="750830" y="1426616"/>
                </a:lnTo>
                <a:lnTo>
                  <a:pt x="748878" y="1425419"/>
                </a:lnTo>
                <a:lnTo>
                  <a:pt x="746925" y="1425020"/>
                </a:lnTo>
                <a:lnTo>
                  <a:pt x="746144" y="1425419"/>
                </a:lnTo>
                <a:lnTo>
                  <a:pt x="745363" y="1425818"/>
                </a:lnTo>
                <a:lnTo>
                  <a:pt x="744582" y="1426616"/>
                </a:lnTo>
                <a:lnTo>
                  <a:pt x="743411" y="1427414"/>
                </a:lnTo>
                <a:lnTo>
                  <a:pt x="742630" y="1428611"/>
                </a:lnTo>
                <a:lnTo>
                  <a:pt x="742240" y="1430207"/>
                </a:lnTo>
                <a:lnTo>
                  <a:pt x="741849" y="1432602"/>
                </a:lnTo>
                <a:lnTo>
                  <a:pt x="741849" y="1434597"/>
                </a:lnTo>
                <a:lnTo>
                  <a:pt x="741459" y="1439385"/>
                </a:lnTo>
                <a:lnTo>
                  <a:pt x="740678" y="1443376"/>
                </a:lnTo>
                <a:lnTo>
                  <a:pt x="739897" y="1445371"/>
                </a:lnTo>
                <a:lnTo>
                  <a:pt x="739116" y="1446967"/>
                </a:lnTo>
                <a:lnTo>
                  <a:pt x="737944" y="1448164"/>
                </a:lnTo>
                <a:lnTo>
                  <a:pt x="735992" y="1449361"/>
                </a:lnTo>
                <a:lnTo>
                  <a:pt x="734430" y="1450558"/>
                </a:lnTo>
                <a:lnTo>
                  <a:pt x="732868" y="1452155"/>
                </a:lnTo>
                <a:lnTo>
                  <a:pt x="730525" y="1452953"/>
                </a:lnTo>
                <a:lnTo>
                  <a:pt x="727792" y="1453352"/>
                </a:lnTo>
                <a:lnTo>
                  <a:pt x="721935" y="1454150"/>
                </a:lnTo>
                <a:lnTo>
                  <a:pt x="715297" y="1454150"/>
                </a:lnTo>
                <a:lnTo>
                  <a:pt x="712173" y="1453751"/>
                </a:lnTo>
                <a:lnTo>
                  <a:pt x="709049" y="1452953"/>
                </a:lnTo>
                <a:lnTo>
                  <a:pt x="706706" y="1452155"/>
                </a:lnTo>
                <a:lnTo>
                  <a:pt x="703973" y="1450558"/>
                </a:lnTo>
                <a:lnTo>
                  <a:pt x="701240" y="1448962"/>
                </a:lnTo>
                <a:lnTo>
                  <a:pt x="699287" y="1447366"/>
                </a:lnTo>
                <a:lnTo>
                  <a:pt x="694992" y="1442977"/>
                </a:lnTo>
                <a:lnTo>
                  <a:pt x="691478" y="1438188"/>
                </a:lnTo>
                <a:lnTo>
                  <a:pt x="687963" y="1432602"/>
                </a:lnTo>
                <a:lnTo>
                  <a:pt x="685230" y="1427015"/>
                </a:lnTo>
                <a:lnTo>
                  <a:pt x="682497" y="1421029"/>
                </a:lnTo>
                <a:lnTo>
                  <a:pt x="680544" y="1415044"/>
                </a:lnTo>
                <a:lnTo>
                  <a:pt x="678982" y="1409058"/>
                </a:lnTo>
                <a:lnTo>
                  <a:pt x="676249" y="1399082"/>
                </a:lnTo>
                <a:lnTo>
                  <a:pt x="675078" y="1392298"/>
                </a:lnTo>
                <a:lnTo>
                  <a:pt x="674687" y="1389106"/>
                </a:lnTo>
                <a:lnTo>
                  <a:pt x="674687" y="1388707"/>
                </a:lnTo>
                <a:lnTo>
                  <a:pt x="675078" y="1388308"/>
                </a:lnTo>
                <a:lnTo>
                  <a:pt x="676249" y="1387909"/>
                </a:lnTo>
                <a:lnTo>
                  <a:pt x="679373" y="1387111"/>
                </a:lnTo>
                <a:lnTo>
                  <a:pt x="683278" y="1385913"/>
                </a:lnTo>
                <a:lnTo>
                  <a:pt x="689525" y="1384716"/>
                </a:lnTo>
                <a:lnTo>
                  <a:pt x="698897" y="1383120"/>
                </a:lnTo>
                <a:lnTo>
                  <a:pt x="715297" y="1381524"/>
                </a:lnTo>
                <a:lnTo>
                  <a:pt x="725449" y="1381125"/>
                </a:lnTo>
                <a:close/>
                <a:moveTo>
                  <a:pt x="1433588" y="1247775"/>
                </a:moveTo>
                <a:lnTo>
                  <a:pt x="1439124" y="1247775"/>
                </a:lnTo>
                <a:lnTo>
                  <a:pt x="1444264" y="1248175"/>
                </a:lnTo>
                <a:lnTo>
                  <a:pt x="1448614" y="1248976"/>
                </a:lnTo>
                <a:lnTo>
                  <a:pt x="1451382" y="1249776"/>
                </a:lnTo>
                <a:lnTo>
                  <a:pt x="1453359" y="1250977"/>
                </a:lnTo>
                <a:lnTo>
                  <a:pt x="1454150" y="1252178"/>
                </a:lnTo>
                <a:lnTo>
                  <a:pt x="1454150" y="1253779"/>
                </a:lnTo>
                <a:lnTo>
                  <a:pt x="1453359" y="1255380"/>
                </a:lnTo>
                <a:lnTo>
                  <a:pt x="1452173" y="1256981"/>
                </a:lnTo>
                <a:lnTo>
                  <a:pt x="1450196" y="1258582"/>
                </a:lnTo>
                <a:lnTo>
                  <a:pt x="1447428" y="1260183"/>
                </a:lnTo>
                <a:lnTo>
                  <a:pt x="1441892" y="1262985"/>
                </a:lnTo>
                <a:lnTo>
                  <a:pt x="1435565" y="1264986"/>
                </a:lnTo>
                <a:lnTo>
                  <a:pt x="1432402" y="1265387"/>
                </a:lnTo>
                <a:lnTo>
                  <a:pt x="1429634" y="1265787"/>
                </a:lnTo>
                <a:lnTo>
                  <a:pt x="1427261" y="1265787"/>
                </a:lnTo>
                <a:lnTo>
                  <a:pt x="1425284" y="1265387"/>
                </a:lnTo>
                <a:lnTo>
                  <a:pt x="1423703" y="1264986"/>
                </a:lnTo>
                <a:lnTo>
                  <a:pt x="1422516" y="1264586"/>
                </a:lnTo>
                <a:lnTo>
                  <a:pt x="1420539" y="1264586"/>
                </a:lnTo>
                <a:lnTo>
                  <a:pt x="1419353" y="1264986"/>
                </a:lnTo>
                <a:lnTo>
                  <a:pt x="1418562" y="1265787"/>
                </a:lnTo>
                <a:lnTo>
                  <a:pt x="1417376" y="1266588"/>
                </a:lnTo>
                <a:lnTo>
                  <a:pt x="1416980" y="1267388"/>
                </a:lnTo>
                <a:lnTo>
                  <a:pt x="1416585" y="1268589"/>
                </a:lnTo>
                <a:lnTo>
                  <a:pt x="1416190" y="1269790"/>
                </a:lnTo>
                <a:lnTo>
                  <a:pt x="1416585" y="1270990"/>
                </a:lnTo>
                <a:lnTo>
                  <a:pt x="1416585" y="1272191"/>
                </a:lnTo>
                <a:lnTo>
                  <a:pt x="1417376" y="1273392"/>
                </a:lnTo>
                <a:lnTo>
                  <a:pt x="1418562" y="1274993"/>
                </a:lnTo>
                <a:lnTo>
                  <a:pt x="1419748" y="1276194"/>
                </a:lnTo>
                <a:lnTo>
                  <a:pt x="1422121" y="1277395"/>
                </a:lnTo>
                <a:lnTo>
                  <a:pt x="1424098" y="1278596"/>
                </a:lnTo>
                <a:lnTo>
                  <a:pt x="1428843" y="1280597"/>
                </a:lnTo>
                <a:lnTo>
                  <a:pt x="1430820" y="1282198"/>
                </a:lnTo>
                <a:lnTo>
                  <a:pt x="1432402" y="1283799"/>
                </a:lnTo>
                <a:lnTo>
                  <a:pt x="1433588" y="1285000"/>
                </a:lnTo>
                <a:lnTo>
                  <a:pt x="1435170" y="1287001"/>
                </a:lnTo>
                <a:lnTo>
                  <a:pt x="1436356" y="1289003"/>
                </a:lnTo>
                <a:lnTo>
                  <a:pt x="1436751" y="1291404"/>
                </a:lnTo>
                <a:lnTo>
                  <a:pt x="1437542" y="1293406"/>
                </a:lnTo>
                <a:lnTo>
                  <a:pt x="1437542" y="1296608"/>
                </a:lnTo>
                <a:lnTo>
                  <a:pt x="1437542" y="1299009"/>
                </a:lnTo>
                <a:lnTo>
                  <a:pt x="1437147" y="1302612"/>
                </a:lnTo>
                <a:lnTo>
                  <a:pt x="1436356" y="1305414"/>
                </a:lnTo>
                <a:lnTo>
                  <a:pt x="1435170" y="1309416"/>
                </a:lnTo>
                <a:lnTo>
                  <a:pt x="1431611" y="1317422"/>
                </a:lnTo>
                <a:lnTo>
                  <a:pt x="1430029" y="1320624"/>
                </a:lnTo>
                <a:lnTo>
                  <a:pt x="1428052" y="1323826"/>
                </a:lnTo>
                <a:lnTo>
                  <a:pt x="1425680" y="1326628"/>
                </a:lnTo>
                <a:lnTo>
                  <a:pt x="1423307" y="1328629"/>
                </a:lnTo>
                <a:lnTo>
                  <a:pt x="1420539" y="1331431"/>
                </a:lnTo>
                <a:lnTo>
                  <a:pt x="1417771" y="1333032"/>
                </a:lnTo>
                <a:lnTo>
                  <a:pt x="1414608" y="1334633"/>
                </a:lnTo>
                <a:lnTo>
                  <a:pt x="1411445" y="1336635"/>
                </a:lnTo>
                <a:lnTo>
                  <a:pt x="1404722" y="1338636"/>
                </a:lnTo>
                <a:lnTo>
                  <a:pt x="1397605" y="1340237"/>
                </a:lnTo>
                <a:lnTo>
                  <a:pt x="1390487" y="1341038"/>
                </a:lnTo>
                <a:lnTo>
                  <a:pt x="1383370" y="1341438"/>
                </a:lnTo>
                <a:lnTo>
                  <a:pt x="1376252" y="1341438"/>
                </a:lnTo>
                <a:lnTo>
                  <a:pt x="1369530" y="1341038"/>
                </a:lnTo>
                <a:lnTo>
                  <a:pt x="1358063" y="1339437"/>
                </a:lnTo>
                <a:lnTo>
                  <a:pt x="1350154" y="1338236"/>
                </a:lnTo>
                <a:lnTo>
                  <a:pt x="1347386" y="1337435"/>
                </a:lnTo>
                <a:lnTo>
                  <a:pt x="1347386" y="1337835"/>
                </a:lnTo>
                <a:lnTo>
                  <a:pt x="1346991" y="1337435"/>
                </a:lnTo>
                <a:lnTo>
                  <a:pt x="1346200" y="1337035"/>
                </a:lnTo>
                <a:lnTo>
                  <a:pt x="1346200" y="1334633"/>
                </a:lnTo>
                <a:lnTo>
                  <a:pt x="1346991" y="1331831"/>
                </a:lnTo>
                <a:lnTo>
                  <a:pt x="1347782" y="1326228"/>
                </a:lnTo>
                <a:lnTo>
                  <a:pt x="1349363" y="1318623"/>
                </a:lnTo>
                <a:lnTo>
                  <a:pt x="1351736" y="1307415"/>
                </a:lnTo>
                <a:lnTo>
                  <a:pt x="1355295" y="1296608"/>
                </a:lnTo>
                <a:lnTo>
                  <a:pt x="1357667" y="1287402"/>
                </a:lnTo>
                <a:lnTo>
                  <a:pt x="1361621" y="1275794"/>
                </a:lnTo>
                <a:lnTo>
                  <a:pt x="1363994" y="1270190"/>
                </a:lnTo>
                <a:lnTo>
                  <a:pt x="1364785" y="1268589"/>
                </a:lnTo>
                <a:lnTo>
                  <a:pt x="1366762" y="1265787"/>
                </a:lnTo>
                <a:lnTo>
                  <a:pt x="1369925" y="1262985"/>
                </a:lnTo>
                <a:lnTo>
                  <a:pt x="1373484" y="1260183"/>
                </a:lnTo>
                <a:lnTo>
                  <a:pt x="1378229" y="1258182"/>
                </a:lnTo>
                <a:lnTo>
                  <a:pt x="1383765" y="1256181"/>
                </a:lnTo>
                <a:lnTo>
                  <a:pt x="1389301" y="1253779"/>
                </a:lnTo>
                <a:lnTo>
                  <a:pt x="1395628" y="1252578"/>
                </a:lnTo>
                <a:lnTo>
                  <a:pt x="1401954" y="1250977"/>
                </a:lnTo>
                <a:lnTo>
                  <a:pt x="1415399" y="1248976"/>
                </a:lnTo>
                <a:lnTo>
                  <a:pt x="1428052" y="1248175"/>
                </a:lnTo>
                <a:lnTo>
                  <a:pt x="1433588" y="1247775"/>
                </a:lnTo>
                <a:close/>
                <a:moveTo>
                  <a:pt x="1155700" y="965200"/>
                </a:moveTo>
                <a:lnTo>
                  <a:pt x="1161653" y="965597"/>
                </a:lnTo>
                <a:lnTo>
                  <a:pt x="1167209" y="966787"/>
                </a:lnTo>
                <a:lnTo>
                  <a:pt x="1172766" y="968770"/>
                </a:lnTo>
                <a:lnTo>
                  <a:pt x="1177925" y="971944"/>
                </a:lnTo>
                <a:lnTo>
                  <a:pt x="1182687" y="975514"/>
                </a:lnTo>
                <a:lnTo>
                  <a:pt x="1187450" y="980274"/>
                </a:lnTo>
                <a:lnTo>
                  <a:pt x="1192213" y="985431"/>
                </a:lnTo>
                <a:lnTo>
                  <a:pt x="1196181" y="991381"/>
                </a:lnTo>
                <a:lnTo>
                  <a:pt x="1200150" y="998125"/>
                </a:lnTo>
                <a:lnTo>
                  <a:pt x="1204119" y="1005265"/>
                </a:lnTo>
                <a:lnTo>
                  <a:pt x="1207691" y="1012802"/>
                </a:lnTo>
                <a:lnTo>
                  <a:pt x="1211659" y="1021133"/>
                </a:lnTo>
                <a:lnTo>
                  <a:pt x="1214437" y="1029860"/>
                </a:lnTo>
                <a:lnTo>
                  <a:pt x="1217613" y="1038984"/>
                </a:lnTo>
                <a:lnTo>
                  <a:pt x="1220787" y="1048504"/>
                </a:lnTo>
                <a:lnTo>
                  <a:pt x="1225947" y="1068338"/>
                </a:lnTo>
                <a:lnTo>
                  <a:pt x="1230313" y="1089363"/>
                </a:lnTo>
                <a:lnTo>
                  <a:pt x="1234678" y="1111180"/>
                </a:lnTo>
                <a:lnTo>
                  <a:pt x="1237853" y="1133792"/>
                </a:lnTo>
                <a:lnTo>
                  <a:pt x="1241028" y="1155609"/>
                </a:lnTo>
                <a:lnTo>
                  <a:pt x="1243013" y="1177824"/>
                </a:lnTo>
                <a:lnTo>
                  <a:pt x="1245394" y="1198848"/>
                </a:lnTo>
                <a:lnTo>
                  <a:pt x="1246981" y="1219476"/>
                </a:lnTo>
                <a:lnTo>
                  <a:pt x="1246187" y="1186551"/>
                </a:lnTo>
                <a:lnTo>
                  <a:pt x="1342231" y="1244467"/>
                </a:lnTo>
                <a:lnTo>
                  <a:pt x="1323181" y="1340465"/>
                </a:lnTo>
                <a:lnTo>
                  <a:pt x="1248966" y="1309524"/>
                </a:lnTo>
                <a:lnTo>
                  <a:pt x="1245394" y="1284929"/>
                </a:lnTo>
                <a:lnTo>
                  <a:pt x="1239441" y="1242087"/>
                </a:lnTo>
                <a:lnTo>
                  <a:pt x="1231106" y="1373787"/>
                </a:lnTo>
                <a:lnTo>
                  <a:pt x="1230709" y="1379737"/>
                </a:lnTo>
                <a:lnTo>
                  <a:pt x="1230313" y="1386084"/>
                </a:lnTo>
                <a:lnTo>
                  <a:pt x="1230709" y="1392431"/>
                </a:lnTo>
                <a:lnTo>
                  <a:pt x="1232297" y="1399968"/>
                </a:lnTo>
                <a:lnTo>
                  <a:pt x="1234281" y="1407902"/>
                </a:lnTo>
                <a:lnTo>
                  <a:pt x="1237059" y="1417422"/>
                </a:lnTo>
                <a:lnTo>
                  <a:pt x="1241822" y="1428133"/>
                </a:lnTo>
                <a:lnTo>
                  <a:pt x="1247775" y="1440430"/>
                </a:lnTo>
                <a:lnTo>
                  <a:pt x="1231106" y="1440430"/>
                </a:lnTo>
                <a:lnTo>
                  <a:pt x="1242219" y="1446380"/>
                </a:lnTo>
                <a:lnTo>
                  <a:pt x="1256109" y="1453124"/>
                </a:lnTo>
                <a:lnTo>
                  <a:pt x="1287066" y="1467405"/>
                </a:lnTo>
                <a:lnTo>
                  <a:pt x="1313259" y="1479305"/>
                </a:lnTo>
                <a:lnTo>
                  <a:pt x="1323975" y="1483669"/>
                </a:lnTo>
                <a:lnTo>
                  <a:pt x="1501775" y="1720491"/>
                </a:lnTo>
                <a:lnTo>
                  <a:pt x="1401763" y="1798638"/>
                </a:lnTo>
                <a:lnTo>
                  <a:pt x="1210469" y="1576494"/>
                </a:lnTo>
                <a:lnTo>
                  <a:pt x="1080294" y="1561816"/>
                </a:lnTo>
                <a:lnTo>
                  <a:pt x="1080294" y="1563800"/>
                </a:lnTo>
                <a:lnTo>
                  <a:pt x="1080294" y="1567370"/>
                </a:lnTo>
                <a:lnTo>
                  <a:pt x="1079500" y="1575700"/>
                </a:lnTo>
                <a:lnTo>
                  <a:pt x="1077516" y="1587601"/>
                </a:lnTo>
                <a:lnTo>
                  <a:pt x="1074341" y="1601088"/>
                </a:lnTo>
                <a:lnTo>
                  <a:pt x="1066403" y="1633220"/>
                </a:lnTo>
                <a:lnTo>
                  <a:pt x="1056878" y="1669318"/>
                </a:lnTo>
                <a:lnTo>
                  <a:pt x="1046956" y="1703830"/>
                </a:lnTo>
                <a:lnTo>
                  <a:pt x="1038622" y="1733582"/>
                </a:lnTo>
                <a:lnTo>
                  <a:pt x="1030288" y="1762540"/>
                </a:lnTo>
                <a:lnTo>
                  <a:pt x="802481" y="1785548"/>
                </a:lnTo>
                <a:lnTo>
                  <a:pt x="770731" y="1731201"/>
                </a:lnTo>
                <a:lnTo>
                  <a:pt x="904081" y="1706210"/>
                </a:lnTo>
                <a:lnTo>
                  <a:pt x="903685" y="1489619"/>
                </a:lnTo>
                <a:lnTo>
                  <a:pt x="871935" y="1482479"/>
                </a:lnTo>
                <a:lnTo>
                  <a:pt x="869950" y="1471768"/>
                </a:lnTo>
                <a:lnTo>
                  <a:pt x="867966" y="1461851"/>
                </a:lnTo>
                <a:lnTo>
                  <a:pt x="866378" y="1453124"/>
                </a:lnTo>
                <a:lnTo>
                  <a:pt x="864791" y="1445190"/>
                </a:lnTo>
                <a:lnTo>
                  <a:pt x="863600" y="1428926"/>
                </a:lnTo>
                <a:lnTo>
                  <a:pt x="862806" y="1413455"/>
                </a:lnTo>
                <a:lnTo>
                  <a:pt x="862013" y="1373787"/>
                </a:lnTo>
                <a:lnTo>
                  <a:pt x="860822" y="1346812"/>
                </a:lnTo>
                <a:lnTo>
                  <a:pt x="858044" y="1312697"/>
                </a:lnTo>
                <a:lnTo>
                  <a:pt x="854472" y="1175444"/>
                </a:lnTo>
                <a:lnTo>
                  <a:pt x="843756" y="1181791"/>
                </a:lnTo>
                <a:lnTo>
                  <a:pt x="818753" y="1197658"/>
                </a:lnTo>
                <a:lnTo>
                  <a:pt x="802878" y="1208369"/>
                </a:lnTo>
                <a:lnTo>
                  <a:pt x="786606" y="1219476"/>
                </a:lnTo>
                <a:lnTo>
                  <a:pt x="770731" y="1230980"/>
                </a:lnTo>
                <a:lnTo>
                  <a:pt x="756841" y="1242087"/>
                </a:lnTo>
                <a:lnTo>
                  <a:pt x="754460" y="1250021"/>
                </a:lnTo>
                <a:lnTo>
                  <a:pt x="752872" y="1258351"/>
                </a:lnTo>
                <a:lnTo>
                  <a:pt x="752078" y="1266681"/>
                </a:lnTo>
                <a:lnTo>
                  <a:pt x="751285" y="1275805"/>
                </a:lnTo>
                <a:lnTo>
                  <a:pt x="751285" y="1284532"/>
                </a:lnTo>
                <a:lnTo>
                  <a:pt x="751681" y="1292863"/>
                </a:lnTo>
                <a:lnTo>
                  <a:pt x="752078" y="1301590"/>
                </a:lnTo>
                <a:lnTo>
                  <a:pt x="752872" y="1310317"/>
                </a:lnTo>
                <a:lnTo>
                  <a:pt x="754856" y="1325788"/>
                </a:lnTo>
                <a:lnTo>
                  <a:pt x="756444" y="1339275"/>
                </a:lnTo>
                <a:lnTo>
                  <a:pt x="758031" y="1350382"/>
                </a:lnTo>
                <a:lnTo>
                  <a:pt x="758031" y="1354349"/>
                </a:lnTo>
                <a:lnTo>
                  <a:pt x="756841" y="1357523"/>
                </a:lnTo>
                <a:lnTo>
                  <a:pt x="727869" y="1355539"/>
                </a:lnTo>
                <a:lnTo>
                  <a:pt x="715566" y="1354746"/>
                </a:lnTo>
                <a:lnTo>
                  <a:pt x="709613" y="1354746"/>
                </a:lnTo>
                <a:lnTo>
                  <a:pt x="704453" y="1355143"/>
                </a:lnTo>
                <a:lnTo>
                  <a:pt x="698897" y="1355539"/>
                </a:lnTo>
                <a:lnTo>
                  <a:pt x="693341" y="1356729"/>
                </a:lnTo>
                <a:lnTo>
                  <a:pt x="687785" y="1357919"/>
                </a:lnTo>
                <a:lnTo>
                  <a:pt x="682228" y="1359903"/>
                </a:lnTo>
                <a:lnTo>
                  <a:pt x="677069" y="1361886"/>
                </a:lnTo>
                <a:lnTo>
                  <a:pt x="671116" y="1364663"/>
                </a:lnTo>
                <a:lnTo>
                  <a:pt x="664766" y="1367836"/>
                </a:lnTo>
                <a:lnTo>
                  <a:pt x="658416" y="1372200"/>
                </a:lnTo>
                <a:lnTo>
                  <a:pt x="657225" y="1367043"/>
                </a:lnTo>
                <a:lnTo>
                  <a:pt x="655241" y="1361093"/>
                </a:lnTo>
                <a:lnTo>
                  <a:pt x="654050" y="1355143"/>
                </a:lnTo>
                <a:lnTo>
                  <a:pt x="653256" y="1348399"/>
                </a:lnTo>
                <a:lnTo>
                  <a:pt x="651669" y="1333325"/>
                </a:lnTo>
                <a:lnTo>
                  <a:pt x="650875" y="1316267"/>
                </a:lnTo>
                <a:lnTo>
                  <a:pt x="650875" y="1296830"/>
                </a:lnTo>
                <a:lnTo>
                  <a:pt x="651272" y="1274615"/>
                </a:lnTo>
                <a:lnTo>
                  <a:pt x="652066" y="1251211"/>
                </a:lnTo>
                <a:lnTo>
                  <a:pt x="653653" y="1225029"/>
                </a:lnTo>
                <a:lnTo>
                  <a:pt x="660797" y="1208369"/>
                </a:lnTo>
                <a:lnTo>
                  <a:pt x="667147" y="1194881"/>
                </a:lnTo>
                <a:lnTo>
                  <a:pt x="670322" y="1188931"/>
                </a:lnTo>
                <a:lnTo>
                  <a:pt x="673497" y="1183774"/>
                </a:lnTo>
                <a:lnTo>
                  <a:pt x="680244" y="1174254"/>
                </a:lnTo>
                <a:lnTo>
                  <a:pt x="687388" y="1164733"/>
                </a:lnTo>
                <a:lnTo>
                  <a:pt x="696119" y="1155213"/>
                </a:lnTo>
                <a:lnTo>
                  <a:pt x="706438" y="1143312"/>
                </a:lnTo>
                <a:lnTo>
                  <a:pt x="718741" y="1129031"/>
                </a:lnTo>
                <a:lnTo>
                  <a:pt x="738585" y="1108007"/>
                </a:lnTo>
                <a:lnTo>
                  <a:pt x="756047" y="1088966"/>
                </a:lnTo>
                <a:lnTo>
                  <a:pt x="785416" y="1057231"/>
                </a:lnTo>
                <a:lnTo>
                  <a:pt x="797719" y="1043744"/>
                </a:lnTo>
                <a:lnTo>
                  <a:pt x="809228" y="1032240"/>
                </a:lnTo>
                <a:lnTo>
                  <a:pt x="820738" y="1021926"/>
                </a:lnTo>
                <a:lnTo>
                  <a:pt x="831056" y="1012802"/>
                </a:lnTo>
                <a:lnTo>
                  <a:pt x="836613" y="1008439"/>
                </a:lnTo>
                <a:lnTo>
                  <a:pt x="842169" y="1004869"/>
                </a:lnTo>
                <a:lnTo>
                  <a:pt x="848122" y="1000902"/>
                </a:lnTo>
                <a:lnTo>
                  <a:pt x="854075" y="997331"/>
                </a:lnTo>
                <a:lnTo>
                  <a:pt x="860028" y="994555"/>
                </a:lnTo>
                <a:lnTo>
                  <a:pt x="866378" y="991381"/>
                </a:lnTo>
                <a:lnTo>
                  <a:pt x="873125" y="988208"/>
                </a:lnTo>
                <a:lnTo>
                  <a:pt x="880269" y="985828"/>
                </a:lnTo>
                <a:lnTo>
                  <a:pt x="895350" y="980274"/>
                </a:lnTo>
                <a:lnTo>
                  <a:pt x="912416" y="975117"/>
                </a:lnTo>
                <a:lnTo>
                  <a:pt x="932260" y="970753"/>
                </a:lnTo>
                <a:lnTo>
                  <a:pt x="954881" y="965597"/>
                </a:lnTo>
                <a:lnTo>
                  <a:pt x="963613" y="965993"/>
                </a:lnTo>
                <a:lnTo>
                  <a:pt x="979488" y="966787"/>
                </a:lnTo>
                <a:lnTo>
                  <a:pt x="1004491" y="968373"/>
                </a:lnTo>
                <a:lnTo>
                  <a:pt x="1089819" y="1240103"/>
                </a:lnTo>
                <a:lnTo>
                  <a:pt x="1081484" y="1159179"/>
                </a:lnTo>
                <a:lnTo>
                  <a:pt x="1077516" y="1013199"/>
                </a:lnTo>
                <a:lnTo>
                  <a:pt x="1071959" y="999315"/>
                </a:lnTo>
                <a:lnTo>
                  <a:pt x="1083072" y="980671"/>
                </a:lnTo>
                <a:lnTo>
                  <a:pt x="1107281" y="980671"/>
                </a:lnTo>
                <a:lnTo>
                  <a:pt x="1117600" y="999315"/>
                </a:lnTo>
                <a:lnTo>
                  <a:pt x="1112837" y="1015579"/>
                </a:lnTo>
                <a:lnTo>
                  <a:pt x="1142206" y="1228203"/>
                </a:lnTo>
                <a:lnTo>
                  <a:pt x="1137841" y="971944"/>
                </a:lnTo>
                <a:lnTo>
                  <a:pt x="1146572" y="967580"/>
                </a:lnTo>
                <a:lnTo>
                  <a:pt x="1148953" y="966390"/>
                </a:lnTo>
                <a:lnTo>
                  <a:pt x="1149350" y="965597"/>
                </a:lnTo>
                <a:lnTo>
                  <a:pt x="1155700" y="965200"/>
                </a:lnTo>
                <a:close/>
                <a:moveTo>
                  <a:pt x="931148" y="736601"/>
                </a:moveTo>
                <a:lnTo>
                  <a:pt x="929554" y="751285"/>
                </a:lnTo>
                <a:lnTo>
                  <a:pt x="928757" y="762794"/>
                </a:lnTo>
                <a:lnTo>
                  <a:pt x="929155" y="762794"/>
                </a:lnTo>
                <a:lnTo>
                  <a:pt x="929554" y="751285"/>
                </a:lnTo>
                <a:lnTo>
                  <a:pt x="930351" y="746126"/>
                </a:lnTo>
                <a:lnTo>
                  <a:pt x="931148" y="741363"/>
                </a:lnTo>
                <a:lnTo>
                  <a:pt x="931148" y="736601"/>
                </a:lnTo>
                <a:close/>
                <a:moveTo>
                  <a:pt x="949086" y="679054"/>
                </a:moveTo>
                <a:lnTo>
                  <a:pt x="948289" y="679847"/>
                </a:lnTo>
                <a:lnTo>
                  <a:pt x="945499" y="681435"/>
                </a:lnTo>
                <a:lnTo>
                  <a:pt x="943904" y="683419"/>
                </a:lnTo>
                <a:lnTo>
                  <a:pt x="941911" y="686991"/>
                </a:lnTo>
                <a:lnTo>
                  <a:pt x="945897" y="682625"/>
                </a:lnTo>
                <a:lnTo>
                  <a:pt x="948289" y="681038"/>
                </a:lnTo>
                <a:lnTo>
                  <a:pt x="950282" y="679054"/>
                </a:lnTo>
                <a:lnTo>
                  <a:pt x="949086" y="679054"/>
                </a:lnTo>
                <a:close/>
                <a:moveTo>
                  <a:pt x="1038375" y="620713"/>
                </a:moveTo>
                <a:lnTo>
                  <a:pt x="1049138" y="620713"/>
                </a:lnTo>
                <a:lnTo>
                  <a:pt x="1059502" y="621110"/>
                </a:lnTo>
                <a:lnTo>
                  <a:pt x="1069866" y="622300"/>
                </a:lnTo>
                <a:lnTo>
                  <a:pt x="1079432" y="623491"/>
                </a:lnTo>
                <a:lnTo>
                  <a:pt x="1088999" y="625872"/>
                </a:lnTo>
                <a:lnTo>
                  <a:pt x="1098167" y="627857"/>
                </a:lnTo>
                <a:lnTo>
                  <a:pt x="1106937" y="630238"/>
                </a:lnTo>
                <a:lnTo>
                  <a:pt x="1115307" y="633413"/>
                </a:lnTo>
                <a:lnTo>
                  <a:pt x="1123678" y="636191"/>
                </a:lnTo>
                <a:lnTo>
                  <a:pt x="1130853" y="639763"/>
                </a:lnTo>
                <a:lnTo>
                  <a:pt x="1138028" y="642938"/>
                </a:lnTo>
                <a:lnTo>
                  <a:pt x="1144805" y="646510"/>
                </a:lnTo>
                <a:lnTo>
                  <a:pt x="1156365" y="652860"/>
                </a:lnTo>
                <a:lnTo>
                  <a:pt x="1166729" y="659607"/>
                </a:lnTo>
                <a:lnTo>
                  <a:pt x="1174701" y="664766"/>
                </a:lnTo>
                <a:lnTo>
                  <a:pt x="1180680" y="669529"/>
                </a:lnTo>
                <a:lnTo>
                  <a:pt x="1185862" y="673497"/>
                </a:lnTo>
                <a:lnTo>
                  <a:pt x="1185862" y="676275"/>
                </a:lnTo>
                <a:lnTo>
                  <a:pt x="1185862" y="684213"/>
                </a:lnTo>
                <a:lnTo>
                  <a:pt x="1185065" y="688975"/>
                </a:lnTo>
                <a:lnTo>
                  <a:pt x="1183869" y="694532"/>
                </a:lnTo>
                <a:lnTo>
                  <a:pt x="1182274" y="700088"/>
                </a:lnTo>
                <a:lnTo>
                  <a:pt x="1180281" y="704850"/>
                </a:lnTo>
                <a:lnTo>
                  <a:pt x="1179086" y="707629"/>
                </a:lnTo>
                <a:lnTo>
                  <a:pt x="1177093" y="710010"/>
                </a:lnTo>
                <a:lnTo>
                  <a:pt x="1175498" y="711994"/>
                </a:lnTo>
                <a:lnTo>
                  <a:pt x="1173505" y="713979"/>
                </a:lnTo>
                <a:lnTo>
                  <a:pt x="1170715" y="715963"/>
                </a:lnTo>
                <a:lnTo>
                  <a:pt x="1168323" y="717154"/>
                </a:lnTo>
                <a:lnTo>
                  <a:pt x="1165533" y="718344"/>
                </a:lnTo>
                <a:lnTo>
                  <a:pt x="1161945" y="719138"/>
                </a:lnTo>
                <a:lnTo>
                  <a:pt x="1158756" y="719535"/>
                </a:lnTo>
                <a:lnTo>
                  <a:pt x="1154770" y="719535"/>
                </a:lnTo>
                <a:lnTo>
                  <a:pt x="1150784" y="719138"/>
                </a:lnTo>
                <a:lnTo>
                  <a:pt x="1146001" y="718344"/>
                </a:lnTo>
                <a:lnTo>
                  <a:pt x="1140819" y="717154"/>
                </a:lnTo>
                <a:lnTo>
                  <a:pt x="1135238" y="715566"/>
                </a:lnTo>
                <a:lnTo>
                  <a:pt x="1129259" y="712788"/>
                </a:lnTo>
                <a:lnTo>
                  <a:pt x="1123678" y="710010"/>
                </a:lnTo>
                <a:lnTo>
                  <a:pt x="1120091" y="708819"/>
                </a:lnTo>
                <a:lnTo>
                  <a:pt x="1114112" y="707629"/>
                </a:lnTo>
                <a:lnTo>
                  <a:pt x="1098964" y="704850"/>
                </a:lnTo>
                <a:lnTo>
                  <a:pt x="1083418" y="702072"/>
                </a:lnTo>
                <a:lnTo>
                  <a:pt x="1077439" y="700882"/>
                </a:lnTo>
                <a:lnTo>
                  <a:pt x="1073852" y="700088"/>
                </a:lnTo>
                <a:lnTo>
                  <a:pt x="1104545" y="714772"/>
                </a:lnTo>
                <a:lnTo>
                  <a:pt x="1118895" y="721122"/>
                </a:lnTo>
                <a:lnTo>
                  <a:pt x="1125671" y="723504"/>
                </a:lnTo>
                <a:lnTo>
                  <a:pt x="1132448" y="725885"/>
                </a:lnTo>
                <a:lnTo>
                  <a:pt x="1138826" y="728266"/>
                </a:lnTo>
                <a:lnTo>
                  <a:pt x="1144805" y="729457"/>
                </a:lnTo>
                <a:lnTo>
                  <a:pt x="1150784" y="730647"/>
                </a:lnTo>
                <a:lnTo>
                  <a:pt x="1155966" y="731044"/>
                </a:lnTo>
                <a:lnTo>
                  <a:pt x="1161148" y="730647"/>
                </a:lnTo>
                <a:lnTo>
                  <a:pt x="1165931" y="729457"/>
                </a:lnTo>
                <a:lnTo>
                  <a:pt x="1170316" y="727869"/>
                </a:lnTo>
                <a:lnTo>
                  <a:pt x="1174302" y="725091"/>
                </a:lnTo>
                <a:lnTo>
                  <a:pt x="1175498" y="735410"/>
                </a:lnTo>
                <a:lnTo>
                  <a:pt x="1175897" y="744935"/>
                </a:lnTo>
                <a:lnTo>
                  <a:pt x="1175498" y="753666"/>
                </a:lnTo>
                <a:lnTo>
                  <a:pt x="1175099" y="762397"/>
                </a:lnTo>
                <a:lnTo>
                  <a:pt x="1176694" y="761207"/>
                </a:lnTo>
                <a:lnTo>
                  <a:pt x="1177491" y="760413"/>
                </a:lnTo>
                <a:lnTo>
                  <a:pt x="1178687" y="760016"/>
                </a:lnTo>
                <a:lnTo>
                  <a:pt x="1179086" y="760413"/>
                </a:lnTo>
                <a:lnTo>
                  <a:pt x="1179484" y="761207"/>
                </a:lnTo>
                <a:lnTo>
                  <a:pt x="1179883" y="763985"/>
                </a:lnTo>
                <a:lnTo>
                  <a:pt x="1180281" y="767954"/>
                </a:lnTo>
                <a:lnTo>
                  <a:pt x="1180281" y="773113"/>
                </a:lnTo>
                <a:lnTo>
                  <a:pt x="1179086" y="785813"/>
                </a:lnTo>
                <a:lnTo>
                  <a:pt x="1177491" y="800498"/>
                </a:lnTo>
                <a:lnTo>
                  <a:pt x="1175498" y="814388"/>
                </a:lnTo>
                <a:lnTo>
                  <a:pt x="1173505" y="826294"/>
                </a:lnTo>
                <a:lnTo>
                  <a:pt x="1171911" y="833438"/>
                </a:lnTo>
                <a:lnTo>
                  <a:pt x="1170715" y="834629"/>
                </a:lnTo>
                <a:lnTo>
                  <a:pt x="1170316" y="834232"/>
                </a:lnTo>
                <a:lnTo>
                  <a:pt x="1169519" y="842169"/>
                </a:lnTo>
                <a:lnTo>
                  <a:pt x="1168323" y="849710"/>
                </a:lnTo>
                <a:lnTo>
                  <a:pt x="1166729" y="856854"/>
                </a:lnTo>
                <a:lnTo>
                  <a:pt x="1165134" y="863998"/>
                </a:lnTo>
                <a:lnTo>
                  <a:pt x="1162742" y="870744"/>
                </a:lnTo>
                <a:lnTo>
                  <a:pt x="1160351" y="877491"/>
                </a:lnTo>
                <a:lnTo>
                  <a:pt x="1157959" y="883841"/>
                </a:lnTo>
                <a:lnTo>
                  <a:pt x="1154770" y="890191"/>
                </a:lnTo>
                <a:lnTo>
                  <a:pt x="1151980" y="896541"/>
                </a:lnTo>
                <a:lnTo>
                  <a:pt x="1148791" y="902098"/>
                </a:lnTo>
                <a:lnTo>
                  <a:pt x="1145602" y="907654"/>
                </a:lnTo>
                <a:lnTo>
                  <a:pt x="1141616" y="913210"/>
                </a:lnTo>
                <a:lnTo>
                  <a:pt x="1138028" y="918370"/>
                </a:lnTo>
                <a:lnTo>
                  <a:pt x="1134042" y="923529"/>
                </a:lnTo>
                <a:lnTo>
                  <a:pt x="1126070" y="932260"/>
                </a:lnTo>
                <a:lnTo>
                  <a:pt x="1117699" y="940595"/>
                </a:lnTo>
                <a:lnTo>
                  <a:pt x="1108531" y="947738"/>
                </a:lnTo>
                <a:lnTo>
                  <a:pt x="1099762" y="954088"/>
                </a:lnTo>
                <a:lnTo>
                  <a:pt x="1090593" y="959248"/>
                </a:lnTo>
                <a:lnTo>
                  <a:pt x="1081027" y="963216"/>
                </a:lnTo>
                <a:lnTo>
                  <a:pt x="1077041" y="964804"/>
                </a:lnTo>
                <a:lnTo>
                  <a:pt x="1072257" y="966391"/>
                </a:lnTo>
                <a:lnTo>
                  <a:pt x="1067474" y="967185"/>
                </a:lnTo>
                <a:lnTo>
                  <a:pt x="1063488" y="967979"/>
                </a:lnTo>
                <a:lnTo>
                  <a:pt x="1059103" y="968376"/>
                </a:lnTo>
                <a:lnTo>
                  <a:pt x="1054719" y="968376"/>
                </a:lnTo>
                <a:lnTo>
                  <a:pt x="1051530" y="968376"/>
                </a:lnTo>
                <a:lnTo>
                  <a:pt x="1047543" y="967979"/>
                </a:lnTo>
                <a:lnTo>
                  <a:pt x="1043956" y="967185"/>
                </a:lnTo>
                <a:lnTo>
                  <a:pt x="1039970" y="965995"/>
                </a:lnTo>
                <a:lnTo>
                  <a:pt x="1031998" y="962820"/>
                </a:lnTo>
                <a:lnTo>
                  <a:pt x="1023627" y="958851"/>
                </a:lnTo>
                <a:lnTo>
                  <a:pt x="1014857" y="953295"/>
                </a:lnTo>
                <a:lnTo>
                  <a:pt x="1006088" y="947341"/>
                </a:lnTo>
                <a:lnTo>
                  <a:pt x="997318" y="939801"/>
                </a:lnTo>
                <a:lnTo>
                  <a:pt x="988549" y="931863"/>
                </a:lnTo>
                <a:lnTo>
                  <a:pt x="979779" y="922338"/>
                </a:lnTo>
                <a:lnTo>
                  <a:pt x="971807" y="912813"/>
                </a:lnTo>
                <a:lnTo>
                  <a:pt x="963835" y="902098"/>
                </a:lnTo>
                <a:lnTo>
                  <a:pt x="956660" y="890985"/>
                </a:lnTo>
                <a:lnTo>
                  <a:pt x="949883" y="878682"/>
                </a:lnTo>
                <a:lnTo>
                  <a:pt x="943904" y="865982"/>
                </a:lnTo>
                <a:lnTo>
                  <a:pt x="941512" y="859632"/>
                </a:lnTo>
                <a:lnTo>
                  <a:pt x="938722" y="852885"/>
                </a:lnTo>
                <a:lnTo>
                  <a:pt x="936729" y="846138"/>
                </a:lnTo>
                <a:lnTo>
                  <a:pt x="934736" y="839391"/>
                </a:lnTo>
                <a:lnTo>
                  <a:pt x="933540" y="843757"/>
                </a:lnTo>
                <a:lnTo>
                  <a:pt x="931547" y="847329"/>
                </a:lnTo>
                <a:lnTo>
                  <a:pt x="929554" y="849710"/>
                </a:lnTo>
                <a:lnTo>
                  <a:pt x="928757" y="850107"/>
                </a:lnTo>
                <a:lnTo>
                  <a:pt x="927960" y="850504"/>
                </a:lnTo>
                <a:lnTo>
                  <a:pt x="926764" y="850107"/>
                </a:lnTo>
                <a:lnTo>
                  <a:pt x="925568" y="849710"/>
                </a:lnTo>
                <a:lnTo>
                  <a:pt x="924372" y="848123"/>
                </a:lnTo>
                <a:lnTo>
                  <a:pt x="923575" y="846535"/>
                </a:lnTo>
                <a:lnTo>
                  <a:pt x="921582" y="842963"/>
                </a:lnTo>
                <a:lnTo>
                  <a:pt x="920386" y="837407"/>
                </a:lnTo>
                <a:lnTo>
                  <a:pt x="918791" y="831057"/>
                </a:lnTo>
                <a:lnTo>
                  <a:pt x="917596" y="823516"/>
                </a:lnTo>
                <a:lnTo>
                  <a:pt x="917197" y="815182"/>
                </a:lnTo>
                <a:lnTo>
                  <a:pt x="916798" y="806054"/>
                </a:lnTo>
                <a:lnTo>
                  <a:pt x="917197" y="798116"/>
                </a:lnTo>
                <a:lnTo>
                  <a:pt x="917596" y="790576"/>
                </a:lnTo>
                <a:lnTo>
                  <a:pt x="918393" y="783829"/>
                </a:lnTo>
                <a:lnTo>
                  <a:pt x="919987" y="777479"/>
                </a:lnTo>
                <a:lnTo>
                  <a:pt x="921183" y="772319"/>
                </a:lnTo>
                <a:lnTo>
                  <a:pt x="922379" y="767954"/>
                </a:lnTo>
                <a:lnTo>
                  <a:pt x="924372" y="764779"/>
                </a:lnTo>
                <a:lnTo>
                  <a:pt x="925169" y="763588"/>
                </a:lnTo>
                <a:lnTo>
                  <a:pt x="926365" y="763191"/>
                </a:lnTo>
                <a:lnTo>
                  <a:pt x="923176" y="759619"/>
                </a:lnTo>
                <a:lnTo>
                  <a:pt x="920785" y="756444"/>
                </a:lnTo>
                <a:lnTo>
                  <a:pt x="918393" y="752476"/>
                </a:lnTo>
                <a:lnTo>
                  <a:pt x="916798" y="748507"/>
                </a:lnTo>
                <a:lnTo>
                  <a:pt x="915204" y="744538"/>
                </a:lnTo>
                <a:lnTo>
                  <a:pt x="914407" y="739776"/>
                </a:lnTo>
                <a:lnTo>
                  <a:pt x="913609" y="735807"/>
                </a:lnTo>
                <a:lnTo>
                  <a:pt x="913211" y="731044"/>
                </a:lnTo>
                <a:lnTo>
                  <a:pt x="912812" y="727076"/>
                </a:lnTo>
                <a:lnTo>
                  <a:pt x="912812" y="721916"/>
                </a:lnTo>
                <a:lnTo>
                  <a:pt x="913609" y="712391"/>
                </a:lnTo>
                <a:lnTo>
                  <a:pt x="915204" y="703263"/>
                </a:lnTo>
                <a:lnTo>
                  <a:pt x="917197" y="694135"/>
                </a:lnTo>
                <a:lnTo>
                  <a:pt x="920386" y="685007"/>
                </a:lnTo>
                <a:lnTo>
                  <a:pt x="923575" y="676672"/>
                </a:lnTo>
                <a:lnTo>
                  <a:pt x="927162" y="668735"/>
                </a:lnTo>
                <a:lnTo>
                  <a:pt x="930750" y="661988"/>
                </a:lnTo>
                <a:lnTo>
                  <a:pt x="934337" y="656035"/>
                </a:lnTo>
                <a:lnTo>
                  <a:pt x="937526" y="651272"/>
                </a:lnTo>
                <a:lnTo>
                  <a:pt x="940715" y="647700"/>
                </a:lnTo>
                <a:lnTo>
                  <a:pt x="943107" y="646113"/>
                </a:lnTo>
                <a:lnTo>
                  <a:pt x="955862" y="639763"/>
                </a:lnTo>
                <a:lnTo>
                  <a:pt x="968219" y="634604"/>
                </a:lnTo>
                <a:lnTo>
                  <a:pt x="980178" y="630238"/>
                </a:lnTo>
                <a:lnTo>
                  <a:pt x="992535" y="627063"/>
                </a:lnTo>
                <a:lnTo>
                  <a:pt x="1004493" y="624285"/>
                </a:lnTo>
                <a:lnTo>
                  <a:pt x="1016053" y="622300"/>
                </a:lnTo>
                <a:lnTo>
                  <a:pt x="1027214" y="621110"/>
                </a:lnTo>
                <a:lnTo>
                  <a:pt x="1038375" y="620713"/>
                </a:lnTo>
                <a:close/>
                <a:moveTo>
                  <a:pt x="1043186" y="515586"/>
                </a:moveTo>
                <a:lnTo>
                  <a:pt x="1022934" y="515983"/>
                </a:lnTo>
                <a:lnTo>
                  <a:pt x="1002682" y="516777"/>
                </a:lnTo>
                <a:lnTo>
                  <a:pt x="982827" y="518364"/>
                </a:lnTo>
                <a:lnTo>
                  <a:pt x="962972" y="519952"/>
                </a:lnTo>
                <a:lnTo>
                  <a:pt x="943514" y="521937"/>
                </a:lnTo>
                <a:lnTo>
                  <a:pt x="924056" y="525113"/>
                </a:lnTo>
                <a:lnTo>
                  <a:pt x="904598" y="527891"/>
                </a:lnTo>
                <a:lnTo>
                  <a:pt x="885140" y="531861"/>
                </a:lnTo>
                <a:lnTo>
                  <a:pt x="866476" y="535830"/>
                </a:lnTo>
                <a:lnTo>
                  <a:pt x="847812" y="540594"/>
                </a:lnTo>
                <a:lnTo>
                  <a:pt x="829148" y="545754"/>
                </a:lnTo>
                <a:lnTo>
                  <a:pt x="810485" y="550914"/>
                </a:lnTo>
                <a:lnTo>
                  <a:pt x="792218" y="556869"/>
                </a:lnTo>
                <a:lnTo>
                  <a:pt x="774348" y="563220"/>
                </a:lnTo>
                <a:lnTo>
                  <a:pt x="756082" y="569968"/>
                </a:lnTo>
                <a:lnTo>
                  <a:pt x="738609" y="577113"/>
                </a:lnTo>
                <a:lnTo>
                  <a:pt x="721137" y="585449"/>
                </a:lnTo>
                <a:lnTo>
                  <a:pt x="704061" y="593388"/>
                </a:lnTo>
                <a:lnTo>
                  <a:pt x="686986" y="601724"/>
                </a:lnTo>
                <a:lnTo>
                  <a:pt x="670308" y="610457"/>
                </a:lnTo>
                <a:lnTo>
                  <a:pt x="653630" y="619587"/>
                </a:lnTo>
                <a:lnTo>
                  <a:pt x="637745" y="629114"/>
                </a:lnTo>
                <a:lnTo>
                  <a:pt x="621861" y="639037"/>
                </a:lnTo>
                <a:lnTo>
                  <a:pt x="605977" y="649755"/>
                </a:lnTo>
                <a:lnTo>
                  <a:pt x="590490" y="660473"/>
                </a:lnTo>
                <a:lnTo>
                  <a:pt x="575400" y="671190"/>
                </a:lnTo>
                <a:lnTo>
                  <a:pt x="559913" y="682702"/>
                </a:lnTo>
                <a:lnTo>
                  <a:pt x="545617" y="694610"/>
                </a:lnTo>
                <a:lnTo>
                  <a:pt x="531322" y="706519"/>
                </a:lnTo>
                <a:lnTo>
                  <a:pt x="517026" y="719221"/>
                </a:lnTo>
                <a:lnTo>
                  <a:pt x="503525" y="731924"/>
                </a:lnTo>
                <a:lnTo>
                  <a:pt x="490023" y="745023"/>
                </a:lnTo>
                <a:lnTo>
                  <a:pt x="476919" y="758520"/>
                </a:lnTo>
                <a:lnTo>
                  <a:pt x="464212" y="772413"/>
                </a:lnTo>
                <a:lnTo>
                  <a:pt x="451504" y="786306"/>
                </a:lnTo>
                <a:lnTo>
                  <a:pt x="439591" y="800596"/>
                </a:lnTo>
                <a:lnTo>
                  <a:pt x="427678" y="815680"/>
                </a:lnTo>
                <a:lnTo>
                  <a:pt x="416162" y="830368"/>
                </a:lnTo>
                <a:lnTo>
                  <a:pt x="405441" y="845452"/>
                </a:lnTo>
                <a:lnTo>
                  <a:pt x="394322" y="860933"/>
                </a:lnTo>
                <a:lnTo>
                  <a:pt x="383997" y="876811"/>
                </a:lnTo>
                <a:lnTo>
                  <a:pt x="374070" y="892689"/>
                </a:lnTo>
                <a:lnTo>
                  <a:pt x="364539" y="908964"/>
                </a:lnTo>
                <a:lnTo>
                  <a:pt x="355009" y="925636"/>
                </a:lnTo>
                <a:lnTo>
                  <a:pt x="346272" y="941911"/>
                </a:lnTo>
                <a:lnTo>
                  <a:pt x="337933" y="959377"/>
                </a:lnTo>
                <a:lnTo>
                  <a:pt x="329594" y="976048"/>
                </a:lnTo>
                <a:lnTo>
                  <a:pt x="322049" y="993911"/>
                </a:lnTo>
                <a:lnTo>
                  <a:pt x="314901" y="1011377"/>
                </a:lnTo>
                <a:lnTo>
                  <a:pt x="308151" y="1029240"/>
                </a:lnTo>
                <a:lnTo>
                  <a:pt x="301797" y="1047500"/>
                </a:lnTo>
                <a:lnTo>
                  <a:pt x="295840" y="1065362"/>
                </a:lnTo>
                <a:lnTo>
                  <a:pt x="290678" y="1084019"/>
                </a:lnTo>
                <a:lnTo>
                  <a:pt x="285516" y="1102676"/>
                </a:lnTo>
                <a:lnTo>
                  <a:pt x="280751" y="1121729"/>
                </a:lnTo>
                <a:lnTo>
                  <a:pt x="276780" y="1140783"/>
                </a:lnTo>
                <a:lnTo>
                  <a:pt x="272809" y="1159440"/>
                </a:lnTo>
                <a:lnTo>
                  <a:pt x="270029" y="1178890"/>
                </a:lnTo>
                <a:lnTo>
                  <a:pt x="266852" y="1198341"/>
                </a:lnTo>
                <a:lnTo>
                  <a:pt x="264867" y="1218188"/>
                </a:lnTo>
                <a:lnTo>
                  <a:pt x="263278" y="1237639"/>
                </a:lnTo>
                <a:lnTo>
                  <a:pt x="261690" y="1257883"/>
                </a:lnTo>
                <a:lnTo>
                  <a:pt x="260896" y="1277731"/>
                </a:lnTo>
                <a:lnTo>
                  <a:pt x="260498" y="1297975"/>
                </a:lnTo>
                <a:lnTo>
                  <a:pt x="260896" y="1318220"/>
                </a:lnTo>
                <a:lnTo>
                  <a:pt x="261690" y="1338067"/>
                </a:lnTo>
                <a:lnTo>
                  <a:pt x="263278" y="1357915"/>
                </a:lnTo>
                <a:lnTo>
                  <a:pt x="264867" y="1377763"/>
                </a:lnTo>
                <a:lnTo>
                  <a:pt x="266852" y="1397213"/>
                </a:lnTo>
                <a:lnTo>
                  <a:pt x="270029" y="1416664"/>
                </a:lnTo>
                <a:lnTo>
                  <a:pt x="272809" y="1436114"/>
                </a:lnTo>
                <a:lnTo>
                  <a:pt x="276780" y="1455168"/>
                </a:lnTo>
                <a:lnTo>
                  <a:pt x="280751" y="1474222"/>
                </a:lnTo>
                <a:lnTo>
                  <a:pt x="285516" y="1493275"/>
                </a:lnTo>
                <a:lnTo>
                  <a:pt x="290678" y="1511535"/>
                </a:lnTo>
                <a:lnTo>
                  <a:pt x="295840" y="1530192"/>
                </a:lnTo>
                <a:lnTo>
                  <a:pt x="301797" y="1548452"/>
                </a:lnTo>
                <a:lnTo>
                  <a:pt x="308151" y="1566314"/>
                </a:lnTo>
                <a:lnTo>
                  <a:pt x="314901" y="1584177"/>
                </a:lnTo>
                <a:lnTo>
                  <a:pt x="322049" y="1602040"/>
                </a:lnTo>
                <a:lnTo>
                  <a:pt x="329594" y="1619109"/>
                </a:lnTo>
                <a:lnTo>
                  <a:pt x="337933" y="1636575"/>
                </a:lnTo>
                <a:lnTo>
                  <a:pt x="346272" y="1653247"/>
                </a:lnTo>
                <a:lnTo>
                  <a:pt x="355009" y="1670316"/>
                </a:lnTo>
                <a:lnTo>
                  <a:pt x="364539" y="1686591"/>
                </a:lnTo>
                <a:lnTo>
                  <a:pt x="374070" y="1703262"/>
                </a:lnTo>
                <a:lnTo>
                  <a:pt x="383997" y="1719140"/>
                </a:lnTo>
                <a:lnTo>
                  <a:pt x="394322" y="1734622"/>
                </a:lnTo>
                <a:lnTo>
                  <a:pt x="405441" y="1750500"/>
                </a:lnTo>
                <a:lnTo>
                  <a:pt x="416162" y="1765584"/>
                </a:lnTo>
                <a:lnTo>
                  <a:pt x="427678" y="1780271"/>
                </a:lnTo>
                <a:lnTo>
                  <a:pt x="439591" y="1794958"/>
                </a:lnTo>
                <a:lnTo>
                  <a:pt x="451504" y="1809248"/>
                </a:lnTo>
                <a:lnTo>
                  <a:pt x="464212" y="1823142"/>
                </a:lnTo>
                <a:lnTo>
                  <a:pt x="476919" y="1837035"/>
                </a:lnTo>
                <a:lnTo>
                  <a:pt x="490023" y="1850531"/>
                </a:lnTo>
                <a:lnTo>
                  <a:pt x="503525" y="1863631"/>
                </a:lnTo>
                <a:lnTo>
                  <a:pt x="517026" y="1876333"/>
                </a:lnTo>
                <a:lnTo>
                  <a:pt x="531322" y="1889035"/>
                </a:lnTo>
                <a:lnTo>
                  <a:pt x="545617" y="1900944"/>
                </a:lnTo>
                <a:lnTo>
                  <a:pt x="559913" y="1912852"/>
                </a:lnTo>
                <a:lnTo>
                  <a:pt x="575400" y="1923967"/>
                </a:lnTo>
                <a:lnTo>
                  <a:pt x="590490" y="1935479"/>
                </a:lnTo>
                <a:lnTo>
                  <a:pt x="605977" y="1945799"/>
                </a:lnTo>
                <a:lnTo>
                  <a:pt x="621861" y="1956517"/>
                </a:lnTo>
                <a:lnTo>
                  <a:pt x="637745" y="1966044"/>
                </a:lnTo>
                <a:lnTo>
                  <a:pt x="653630" y="1975968"/>
                </a:lnTo>
                <a:lnTo>
                  <a:pt x="670308" y="1985097"/>
                </a:lnTo>
                <a:lnTo>
                  <a:pt x="686986" y="1994227"/>
                </a:lnTo>
                <a:lnTo>
                  <a:pt x="704061" y="2002563"/>
                </a:lnTo>
                <a:lnTo>
                  <a:pt x="721137" y="2010502"/>
                </a:lnTo>
                <a:lnTo>
                  <a:pt x="738609" y="2018044"/>
                </a:lnTo>
                <a:lnTo>
                  <a:pt x="756082" y="2025189"/>
                </a:lnTo>
                <a:lnTo>
                  <a:pt x="774348" y="2032335"/>
                </a:lnTo>
                <a:lnTo>
                  <a:pt x="792218" y="2038686"/>
                </a:lnTo>
                <a:lnTo>
                  <a:pt x="810485" y="2044640"/>
                </a:lnTo>
                <a:lnTo>
                  <a:pt x="829148" y="2050197"/>
                </a:lnTo>
                <a:lnTo>
                  <a:pt x="847812" y="2055358"/>
                </a:lnTo>
                <a:lnTo>
                  <a:pt x="866476" y="2059724"/>
                </a:lnTo>
                <a:lnTo>
                  <a:pt x="885140" y="2064091"/>
                </a:lnTo>
                <a:lnTo>
                  <a:pt x="904598" y="2067266"/>
                </a:lnTo>
                <a:lnTo>
                  <a:pt x="924056" y="2070839"/>
                </a:lnTo>
                <a:lnTo>
                  <a:pt x="943514" y="2073220"/>
                </a:lnTo>
                <a:lnTo>
                  <a:pt x="962972" y="2075999"/>
                </a:lnTo>
                <a:lnTo>
                  <a:pt x="982827" y="2077587"/>
                </a:lnTo>
                <a:lnTo>
                  <a:pt x="1002682" y="2078778"/>
                </a:lnTo>
                <a:lnTo>
                  <a:pt x="1022934" y="2079572"/>
                </a:lnTo>
                <a:lnTo>
                  <a:pt x="1043186" y="2079572"/>
                </a:lnTo>
                <a:lnTo>
                  <a:pt x="1063041" y="2079572"/>
                </a:lnTo>
                <a:lnTo>
                  <a:pt x="1083293" y="2078778"/>
                </a:lnTo>
                <a:lnTo>
                  <a:pt x="1103148" y="2077587"/>
                </a:lnTo>
                <a:lnTo>
                  <a:pt x="1122606" y="2075999"/>
                </a:lnTo>
                <a:lnTo>
                  <a:pt x="1142064" y="2073220"/>
                </a:lnTo>
                <a:lnTo>
                  <a:pt x="1161919" y="2070839"/>
                </a:lnTo>
                <a:lnTo>
                  <a:pt x="1180980" y="2067266"/>
                </a:lnTo>
                <a:lnTo>
                  <a:pt x="1200438" y="2064091"/>
                </a:lnTo>
                <a:lnTo>
                  <a:pt x="1219499" y="2059724"/>
                </a:lnTo>
                <a:lnTo>
                  <a:pt x="1237766" y="2055358"/>
                </a:lnTo>
                <a:lnTo>
                  <a:pt x="1256827" y="2050197"/>
                </a:lnTo>
                <a:lnTo>
                  <a:pt x="1275093" y="2044640"/>
                </a:lnTo>
                <a:lnTo>
                  <a:pt x="1293757" y="2038686"/>
                </a:lnTo>
                <a:lnTo>
                  <a:pt x="1311627" y="2032335"/>
                </a:lnTo>
                <a:lnTo>
                  <a:pt x="1329496" y="2025189"/>
                </a:lnTo>
                <a:lnTo>
                  <a:pt x="1347366" y="2018044"/>
                </a:lnTo>
                <a:lnTo>
                  <a:pt x="1364441" y="2010502"/>
                </a:lnTo>
                <a:lnTo>
                  <a:pt x="1381914" y="2002563"/>
                </a:lnTo>
                <a:lnTo>
                  <a:pt x="1398592" y="1994227"/>
                </a:lnTo>
                <a:lnTo>
                  <a:pt x="1415667" y="1985097"/>
                </a:lnTo>
                <a:lnTo>
                  <a:pt x="1431949" y="1975968"/>
                </a:lnTo>
                <a:lnTo>
                  <a:pt x="1447833" y="1966044"/>
                </a:lnTo>
                <a:lnTo>
                  <a:pt x="1464114" y="1956517"/>
                </a:lnTo>
                <a:lnTo>
                  <a:pt x="1479998" y="1945799"/>
                </a:lnTo>
                <a:lnTo>
                  <a:pt x="1495088" y="1935479"/>
                </a:lnTo>
                <a:lnTo>
                  <a:pt x="1510575" y="1923967"/>
                </a:lnTo>
                <a:lnTo>
                  <a:pt x="1525665" y="1912852"/>
                </a:lnTo>
                <a:lnTo>
                  <a:pt x="1539960" y="1900944"/>
                </a:lnTo>
                <a:lnTo>
                  <a:pt x="1554256" y="1889035"/>
                </a:lnTo>
                <a:lnTo>
                  <a:pt x="1568551" y="1876333"/>
                </a:lnTo>
                <a:lnTo>
                  <a:pt x="1582053" y="1863631"/>
                </a:lnTo>
                <a:lnTo>
                  <a:pt x="1595555" y="1850531"/>
                </a:lnTo>
                <a:lnTo>
                  <a:pt x="1608659" y="1837035"/>
                </a:lnTo>
                <a:lnTo>
                  <a:pt x="1621763" y="1823142"/>
                </a:lnTo>
                <a:lnTo>
                  <a:pt x="1634073" y="1809248"/>
                </a:lnTo>
                <a:lnTo>
                  <a:pt x="1646383" y="1794958"/>
                </a:lnTo>
                <a:lnTo>
                  <a:pt x="1657899" y="1780271"/>
                </a:lnTo>
                <a:lnTo>
                  <a:pt x="1669415" y="1765584"/>
                </a:lnTo>
                <a:lnTo>
                  <a:pt x="1680534" y="1750500"/>
                </a:lnTo>
                <a:lnTo>
                  <a:pt x="1691256" y="1734622"/>
                </a:lnTo>
                <a:lnTo>
                  <a:pt x="1701581" y="1719140"/>
                </a:lnTo>
                <a:lnTo>
                  <a:pt x="1711508" y="1703262"/>
                </a:lnTo>
                <a:lnTo>
                  <a:pt x="1721436" y="1686591"/>
                </a:lnTo>
                <a:lnTo>
                  <a:pt x="1730569" y="1670316"/>
                </a:lnTo>
                <a:lnTo>
                  <a:pt x="1739305" y="1653247"/>
                </a:lnTo>
                <a:lnTo>
                  <a:pt x="1748041" y="1636575"/>
                </a:lnTo>
                <a:lnTo>
                  <a:pt x="1755983" y="1619109"/>
                </a:lnTo>
                <a:lnTo>
                  <a:pt x="1763529" y="1602040"/>
                </a:lnTo>
                <a:lnTo>
                  <a:pt x="1770676" y="1584177"/>
                </a:lnTo>
                <a:lnTo>
                  <a:pt x="1777427" y="1566314"/>
                </a:lnTo>
                <a:lnTo>
                  <a:pt x="1783781" y="1548452"/>
                </a:lnTo>
                <a:lnTo>
                  <a:pt x="1789737" y="1530192"/>
                </a:lnTo>
                <a:lnTo>
                  <a:pt x="1795694" y="1511535"/>
                </a:lnTo>
                <a:lnTo>
                  <a:pt x="1800459" y="1493275"/>
                </a:lnTo>
                <a:lnTo>
                  <a:pt x="1804827" y="1474222"/>
                </a:lnTo>
                <a:lnTo>
                  <a:pt x="1809195" y="1455168"/>
                </a:lnTo>
                <a:lnTo>
                  <a:pt x="1812769" y="1436114"/>
                </a:lnTo>
                <a:lnTo>
                  <a:pt x="1816343" y="1416664"/>
                </a:lnTo>
                <a:lnTo>
                  <a:pt x="1818726" y="1397213"/>
                </a:lnTo>
                <a:lnTo>
                  <a:pt x="1820711" y="1377763"/>
                </a:lnTo>
                <a:lnTo>
                  <a:pt x="1823094" y="1357915"/>
                </a:lnTo>
                <a:lnTo>
                  <a:pt x="1824285" y="1338067"/>
                </a:lnTo>
                <a:lnTo>
                  <a:pt x="1824682" y="1318220"/>
                </a:lnTo>
                <a:lnTo>
                  <a:pt x="1825079" y="1297975"/>
                </a:lnTo>
                <a:lnTo>
                  <a:pt x="1824682" y="1277731"/>
                </a:lnTo>
                <a:lnTo>
                  <a:pt x="1824285" y="1257883"/>
                </a:lnTo>
                <a:lnTo>
                  <a:pt x="1823094" y="1237639"/>
                </a:lnTo>
                <a:lnTo>
                  <a:pt x="1820711" y="1218188"/>
                </a:lnTo>
                <a:lnTo>
                  <a:pt x="1818726" y="1198341"/>
                </a:lnTo>
                <a:lnTo>
                  <a:pt x="1816343" y="1178890"/>
                </a:lnTo>
                <a:lnTo>
                  <a:pt x="1812769" y="1159440"/>
                </a:lnTo>
                <a:lnTo>
                  <a:pt x="1809195" y="1140783"/>
                </a:lnTo>
                <a:lnTo>
                  <a:pt x="1804827" y="1121729"/>
                </a:lnTo>
                <a:lnTo>
                  <a:pt x="1800459" y="1102676"/>
                </a:lnTo>
                <a:lnTo>
                  <a:pt x="1795694" y="1084019"/>
                </a:lnTo>
                <a:lnTo>
                  <a:pt x="1789737" y="1065362"/>
                </a:lnTo>
                <a:lnTo>
                  <a:pt x="1783781" y="1047500"/>
                </a:lnTo>
                <a:lnTo>
                  <a:pt x="1777427" y="1029240"/>
                </a:lnTo>
                <a:lnTo>
                  <a:pt x="1770676" y="1011377"/>
                </a:lnTo>
                <a:lnTo>
                  <a:pt x="1763529" y="993911"/>
                </a:lnTo>
                <a:lnTo>
                  <a:pt x="1755983" y="976048"/>
                </a:lnTo>
                <a:lnTo>
                  <a:pt x="1748041" y="959377"/>
                </a:lnTo>
                <a:lnTo>
                  <a:pt x="1739305" y="941911"/>
                </a:lnTo>
                <a:lnTo>
                  <a:pt x="1730569" y="925636"/>
                </a:lnTo>
                <a:lnTo>
                  <a:pt x="1721436" y="908964"/>
                </a:lnTo>
                <a:lnTo>
                  <a:pt x="1711508" y="892689"/>
                </a:lnTo>
                <a:lnTo>
                  <a:pt x="1701581" y="876811"/>
                </a:lnTo>
                <a:lnTo>
                  <a:pt x="1691256" y="860933"/>
                </a:lnTo>
                <a:lnTo>
                  <a:pt x="1680534" y="845452"/>
                </a:lnTo>
                <a:lnTo>
                  <a:pt x="1669415" y="830368"/>
                </a:lnTo>
                <a:lnTo>
                  <a:pt x="1657899" y="815680"/>
                </a:lnTo>
                <a:lnTo>
                  <a:pt x="1646383" y="800596"/>
                </a:lnTo>
                <a:lnTo>
                  <a:pt x="1634073" y="786306"/>
                </a:lnTo>
                <a:lnTo>
                  <a:pt x="1621763" y="772413"/>
                </a:lnTo>
                <a:lnTo>
                  <a:pt x="1608659" y="758520"/>
                </a:lnTo>
                <a:lnTo>
                  <a:pt x="1595555" y="745023"/>
                </a:lnTo>
                <a:lnTo>
                  <a:pt x="1582053" y="731924"/>
                </a:lnTo>
                <a:lnTo>
                  <a:pt x="1568551" y="719221"/>
                </a:lnTo>
                <a:lnTo>
                  <a:pt x="1554256" y="706519"/>
                </a:lnTo>
                <a:lnTo>
                  <a:pt x="1539960" y="694610"/>
                </a:lnTo>
                <a:lnTo>
                  <a:pt x="1525665" y="682702"/>
                </a:lnTo>
                <a:lnTo>
                  <a:pt x="1510575" y="671190"/>
                </a:lnTo>
                <a:lnTo>
                  <a:pt x="1495088" y="660473"/>
                </a:lnTo>
                <a:lnTo>
                  <a:pt x="1479998" y="649755"/>
                </a:lnTo>
                <a:lnTo>
                  <a:pt x="1464114" y="639037"/>
                </a:lnTo>
                <a:lnTo>
                  <a:pt x="1447833" y="629114"/>
                </a:lnTo>
                <a:lnTo>
                  <a:pt x="1431949" y="619587"/>
                </a:lnTo>
                <a:lnTo>
                  <a:pt x="1415667" y="610457"/>
                </a:lnTo>
                <a:lnTo>
                  <a:pt x="1398592" y="601724"/>
                </a:lnTo>
                <a:lnTo>
                  <a:pt x="1381914" y="593388"/>
                </a:lnTo>
                <a:lnTo>
                  <a:pt x="1364441" y="585449"/>
                </a:lnTo>
                <a:lnTo>
                  <a:pt x="1347366" y="577113"/>
                </a:lnTo>
                <a:lnTo>
                  <a:pt x="1329496" y="569968"/>
                </a:lnTo>
                <a:lnTo>
                  <a:pt x="1311627" y="563220"/>
                </a:lnTo>
                <a:lnTo>
                  <a:pt x="1293757" y="556869"/>
                </a:lnTo>
                <a:lnTo>
                  <a:pt x="1275093" y="550914"/>
                </a:lnTo>
                <a:lnTo>
                  <a:pt x="1256827" y="545754"/>
                </a:lnTo>
                <a:lnTo>
                  <a:pt x="1237766" y="540594"/>
                </a:lnTo>
                <a:lnTo>
                  <a:pt x="1219499" y="535830"/>
                </a:lnTo>
                <a:lnTo>
                  <a:pt x="1200438" y="531861"/>
                </a:lnTo>
                <a:lnTo>
                  <a:pt x="1180980" y="527891"/>
                </a:lnTo>
                <a:lnTo>
                  <a:pt x="1161919" y="525113"/>
                </a:lnTo>
                <a:lnTo>
                  <a:pt x="1142064" y="521937"/>
                </a:lnTo>
                <a:lnTo>
                  <a:pt x="1122606" y="519952"/>
                </a:lnTo>
                <a:lnTo>
                  <a:pt x="1103148" y="518364"/>
                </a:lnTo>
                <a:lnTo>
                  <a:pt x="1083293" y="516777"/>
                </a:lnTo>
                <a:lnTo>
                  <a:pt x="1063041" y="515983"/>
                </a:lnTo>
                <a:lnTo>
                  <a:pt x="1043186" y="515586"/>
                </a:lnTo>
                <a:close/>
                <a:moveTo>
                  <a:pt x="803734" y="280988"/>
                </a:moveTo>
                <a:lnTo>
                  <a:pt x="862902" y="391340"/>
                </a:lnTo>
                <a:lnTo>
                  <a:pt x="884743" y="387371"/>
                </a:lnTo>
                <a:lnTo>
                  <a:pt x="906980" y="383798"/>
                </a:lnTo>
                <a:lnTo>
                  <a:pt x="929218" y="380622"/>
                </a:lnTo>
                <a:lnTo>
                  <a:pt x="951456" y="378241"/>
                </a:lnTo>
                <a:lnTo>
                  <a:pt x="974488" y="376256"/>
                </a:lnTo>
                <a:lnTo>
                  <a:pt x="997122" y="374668"/>
                </a:lnTo>
                <a:lnTo>
                  <a:pt x="1019757" y="373874"/>
                </a:lnTo>
                <a:lnTo>
                  <a:pt x="1043186" y="373477"/>
                </a:lnTo>
                <a:lnTo>
                  <a:pt x="1059865" y="373874"/>
                </a:lnTo>
                <a:lnTo>
                  <a:pt x="1076940" y="374271"/>
                </a:lnTo>
                <a:lnTo>
                  <a:pt x="1093618" y="375462"/>
                </a:lnTo>
                <a:lnTo>
                  <a:pt x="1110693" y="376256"/>
                </a:lnTo>
                <a:lnTo>
                  <a:pt x="1127372" y="377844"/>
                </a:lnTo>
                <a:lnTo>
                  <a:pt x="1144050" y="379432"/>
                </a:lnTo>
                <a:lnTo>
                  <a:pt x="1160331" y="381019"/>
                </a:lnTo>
                <a:lnTo>
                  <a:pt x="1176612" y="383798"/>
                </a:lnTo>
                <a:lnTo>
                  <a:pt x="1193291" y="386180"/>
                </a:lnTo>
                <a:lnTo>
                  <a:pt x="1209572" y="388958"/>
                </a:lnTo>
                <a:lnTo>
                  <a:pt x="1225853" y="392134"/>
                </a:lnTo>
                <a:lnTo>
                  <a:pt x="1241737" y="395310"/>
                </a:lnTo>
                <a:lnTo>
                  <a:pt x="1257621" y="399279"/>
                </a:lnTo>
                <a:lnTo>
                  <a:pt x="1273505" y="403249"/>
                </a:lnTo>
                <a:lnTo>
                  <a:pt x="1289389" y="407218"/>
                </a:lnTo>
                <a:lnTo>
                  <a:pt x="1304876" y="411982"/>
                </a:lnTo>
                <a:lnTo>
                  <a:pt x="1370398" y="304805"/>
                </a:lnTo>
                <a:lnTo>
                  <a:pt x="1611439" y="417142"/>
                </a:lnTo>
                <a:lnTo>
                  <a:pt x="1570140" y="539800"/>
                </a:lnTo>
                <a:lnTo>
                  <a:pt x="1592775" y="555678"/>
                </a:lnTo>
                <a:lnTo>
                  <a:pt x="1614615" y="572747"/>
                </a:lnTo>
                <a:lnTo>
                  <a:pt x="1636059" y="589815"/>
                </a:lnTo>
                <a:lnTo>
                  <a:pt x="1656708" y="608075"/>
                </a:lnTo>
                <a:lnTo>
                  <a:pt x="1676960" y="626732"/>
                </a:lnTo>
                <a:lnTo>
                  <a:pt x="1696815" y="645389"/>
                </a:lnTo>
                <a:lnTo>
                  <a:pt x="1715876" y="665236"/>
                </a:lnTo>
                <a:lnTo>
                  <a:pt x="1734540" y="685481"/>
                </a:lnTo>
                <a:lnTo>
                  <a:pt x="1752410" y="706519"/>
                </a:lnTo>
                <a:lnTo>
                  <a:pt x="1769882" y="728351"/>
                </a:lnTo>
                <a:lnTo>
                  <a:pt x="1786560" y="750184"/>
                </a:lnTo>
                <a:lnTo>
                  <a:pt x="1802841" y="772413"/>
                </a:lnTo>
                <a:lnTo>
                  <a:pt x="1818329" y="795436"/>
                </a:lnTo>
                <a:lnTo>
                  <a:pt x="1832624" y="818856"/>
                </a:lnTo>
                <a:lnTo>
                  <a:pt x="1846920" y="842673"/>
                </a:lnTo>
                <a:lnTo>
                  <a:pt x="1860024" y="866887"/>
                </a:lnTo>
                <a:lnTo>
                  <a:pt x="1994642" y="834337"/>
                </a:lnTo>
                <a:lnTo>
                  <a:pt x="2085975" y="1084019"/>
                </a:lnTo>
                <a:lnTo>
                  <a:pt x="1954931" y="1149516"/>
                </a:lnTo>
                <a:lnTo>
                  <a:pt x="1958108" y="1167776"/>
                </a:lnTo>
                <a:lnTo>
                  <a:pt x="1960491" y="1185638"/>
                </a:lnTo>
                <a:lnTo>
                  <a:pt x="1962476" y="1204295"/>
                </a:lnTo>
                <a:lnTo>
                  <a:pt x="1964462" y="1222952"/>
                </a:lnTo>
                <a:lnTo>
                  <a:pt x="1965653" y="1241212"/>
                </a:lnTo>
                <a:lnTo>
                  <a:pt x="1966447" y="1259868"/>
                </a:lnTo>
                <a:lnTo>
                  <a:pt x="1967242" y="1278922"/>
                </a:lnTo>
                <a:lnTo>
                  <a:pt x="1967242" y="1297975"/>
                </a:lnTo>
                <a:lnTo>
                  <a:pt x="1967242" y="1315441"/>
                </a:lnTo>
                <a:lnTo>
                  <a:pt x="1966845" y="1332907"/>
                </a:lnTo>
                <a:lnTo>
                  <a:pt x="1966050" y="1349976"/>
                </a:lnTo>
                <a:lnTo>
                  <a:pt x="1964859" y="1367839"/>
                </a:lnTo>
                <a:lnTo>
                  <a:pt x="1962873" y="1385305"/>
                </a:lnTo>
                <a:lnTo>
                  <a:pt x="1961285" y="1401977"/>
                </a:lnTo>
                <a:lnTo>
                  <a:pt x="1959300" y="1419442"/>
                </a:lnTo>
                <a:lnTo>
                  <a:pt x="1957314" y="1436114"/>
                </a:lnTo>
                <a:lnTo>
                  <a:pt x="1954137" y="1453183"/>
                </a:lnTo>
                <a:lnTo>
                  <a:pt x="1951357" y="1469855"/>
                </a:lnTo>
                <a:lnTo>
                  <a:pt x="1947784" y="1486527"/>
                </a:lnTo>
                <a:lnTo>
                  <a:pt x="1944210" y="1503199"/>
                </a:lnTo>
                <a:lnTo>
                  <a:pt x="1940239" y="1519871"/>
                </a:lnTo>
                <a:lnTo>
                  <a:pt x="1935871" y="1535749"/>
                </a:lnTo>
                <a:lnTo>
                  <a:pt x="1931899" y="1552024"/>
                </a:lnTo>
                <a:lnTo>
                  <a:pt x="1926737" y="1568299"/>
                </a:lnTo>
                <a:lnTo>
                  <a:pt x="2061355" y="1650468"/>
                </a:lnTo>
                <a:lnTo>
                  <a:pt x="1949372" y="1891020"/>
                </a:lnTo>
                <a:lnTo>
                  <a:pt x="1791723" y="1838623"/>
                </a:lnTo>
                <a:lnTo>
                  <a:pt x="1776633" y="1859264"/>
                </a:lnTo>
                <a:lnTo>
                  <a:pt x="1761146" y="1879112"/>
                </a:lnTo>
                <a:lnTo>
                  <a:pt x="1744468" y="1898165"/>
                </a:lnTo>
                <a:lnTo>
                  <a:pt x="1728186" y="1917219"/>
                </a:lnTo>
                <a:lnTo>
                  <a:pt x="1710714" y="1935876"/>
                </a:lnTo>
                <a:lnTo>
                  <a:pt x="1693241" y="1954135"/>
                </a:lnTo>
                <a:lnTo>
                  <a:pt x="1674975" y="1971204"/>
                </a:lnTo>
                <a:lnTo>
                  <a:pt x="1655914" y="1988670"/>
                </a:lnTo>
                <a:lnTo>
                  <a:pt x="1636853" y="2004945"/>
                </a:lnTo>
                <a:lnTo>
                  <a:pt x="1616998" y="2021220"/>
                </a:lnTo>
                <a:lnTo>
                  <a:pt x="1597143" y="2036701"/>
                </a:lnTo>
                <a:lnTo>
                  <a:pt x="1576494" y="2051388"/>
                </a:lnTo>
                <a:lnTo>
                  <a:pt x="1555844" y="2066075"/>
                </a:lnTo>
                <a:lnTo>
                  <a:pt x="1534401" y="2079572"/>
                </a:lnTo>
                <a:lnTo>
                  <a:pt x="1512957" y="2093068"/>
                </a:lnTo>
                <a:lnTo>
                  <a:pt x="1491117" y="2105770"/>
                </a:lnTo>
                <a:lnTo>
                  <a:pt x="1531621" y="2274474"/>
                </a:lnTo>
                <a:lnTo>
                  <a:pt x="1281844" y="2365376"/>
                </a:lnTo>
                <a:lnTo>
                  <a:pt x="1202821" y="2207787"/>
                </a:lnTo>
                <a:lnTo>
                  <a:pt x="1183363" y="2210962"/>
                </a:lnTo>
                <a:lnTo>
                  <a:pt x="1163508" y="2213741"/>
                </a:lnTo>
                <a:lnTo>
                  <a:pt x="1144050" y="2216123"/>
                </a:lnTo>
                <a:lnTo>
                  <a:pt x="1124195" y="2218504"/>
                </a:lnTo>
                <a:lnTo>
                  <a:pt x="1103943" y="2219695"/>
                </a:lnTo>
                <a:lnTo>
                  <a:pt x="1083690" y="2220886"/>
                </a:lnTo>
                <a:lnTo>
                  <a:pt x="1063438" y="2221680"/>
                </a:lnTo>
                <a:lnTo>
                  <a:pt x="1043186" y="2221680"/>
                </a:lnTo>
                <a:lnTo>
                  <a:pt x="1013007" y="2221283"/>
                </a:lnTo>
                <a:lnTo>
                  <a:pt x="983224" y="2220092"/>
                </a:lnTo>
                <a:lnTo>
                  <a:pt x="954235" y="2217711"/>
                </a:lnTo>
                <a:lnTo>
                  <a:pt x="924850" y="2214535"/>
                </a:lnTo>
                <a:lnTo>
                  <a:pt x="895862" y="2210565"/>
                </a:lnTo>
                <a:lnTo>
                  <a:pt x="867270" y="2205405"/>
                </a:lnTo>
                <a:lnTo>
                  <a:pt x="839076" y="2199451"/>
                </a:lnTo>
                <a:lnTo>
                  <a:pt x="810882" y="2192703"/>
                </a:lnTo>
                <a:lnTo>
                  <a:pt x="715180" y="2341162"/>
                </a:lnTo>
                <a:lnTo>
                  <a:pt x="474536" y="2229222"/>
                </a:lnTo>
                <a:lnTo>
                  <a:pt x="524968" y="2062900"/>
                </a:lnTo>
                <a:lnTo>
                  <a:pt x="504716" y="2049006"/>
                </a:lnTo>
                <a:lnTo>
                  <a:pt x="484464" y="2033525"/>
                </a:lnTo>
                <a:lnTo>
                  <a:pt x="465006" y="2018441"/>
                </a:lnTo>
                <a:lnTo>
                  <a:pt x="445945" y="2002960"/>
                </a:lnTo>
                <a:lnTo>
                  <a:pt x="427281" y="1986288"/>
                </a:lnTo>
                <a:lnTo>
                  <a:pt x="408617" y="1969616"/>
                </a:lnTo>
                <a:lnTo>
                  <a:pt x="390748" y="1952151"/>
                </a:lnTo>
                <a:lnTo>
                  <a:pt x="373672" y="1934685"/>
                </a:lnTo>
                <a:lnTo>
                  <a:pt x="356597" y="1916028"/>
                </a:lnTo>
                <a:lnTo>
                  <a:pt x="340316" y="1897371"/>
                </a:lnTo>
                <a:lnTo>
                  <a:pt x="324432" y="1878715"/>
                </a:lnTo>
                <a:lnTo>
                  <a:pt x="308548" y="1858867"/>
                </a:lnTo>
                <a:lnTo>
                  <a:pt x="293855" y="1839020"/>
                </a:lnTo>
                <a:lnTo>
                  <a:pt x="279559" y="1818775"/>
                </a:lnTo>
                <a:lnTo>
                  <a:pt x="265661" y="1797737"/>
                </a:lnTo>
                <a:lnTo>
                  <a:pt x="252556" y="1776301"/>
                </a:lnTo>
                <a:lnTo>
                  <a:pt x="91333" y="1811630"/>
                </a:lnTo>
                <a:lnTo>
                  <a:pt x="0" y="1562345"/>
                </a:lnTo>
                <a:lnTo>
                  <a:pt x="138191" y="1488512"/>
                </a:lnTo>
                <a:lnTo>
                  <a:pt x="133426" y="1465092"/>
                </a:lnTo>
                <a:lnTo>
                  <a:pt x="129852" y="1441672"/>
                </a:lnTo>
                <a:lnTo>
                  <a:pt x="126278" y="1418251"/>
                </a:lnTo>
                <a:lnTo>
                  <a:pt x="123498" y="1394434"/>
                </a:lnTo>
                <a:lnTo>
                  <a:pt x="121513" y="1370220"/>
                </a:lnTo>
                <a:lnTo>
                  <a:pt x="119527" y="1346403"/>
                </a:lnTo>
                <a:lnTo>
                  <a:pt x="118733" y="1322189"/>
                </a:lnTo>
                <a:lnTo>
                  <a:pt x="118336" y="1297975"/>
                </a:lnTo>
                <a:lnTo>
                  <a:pt x="118733" y="1269395"/>
                </a:lnTo>
                <a:lnTo>
                  <a:pt x="119924" y="1240418"/>
                </a:lnTo>
                <a:lnTo>
                  <a:pt x="122704" y="1211837"/>
                </a:lnTo>
                <a:lnTo>
                  <a:pt x="125484" y="1184051"/>
                </a:lnTo>
                <a:lnTo>
                  <a:pt x="129455" y="1155867"/>
                </a:lnTo>
                <a:lnTo>
                  <a:pt x="134220" y="1128478"/>
                </a:lnTo>
                <a:lnTo>
                  <a:pt x="139780" y="1101088"/>
                </a:lnTo>
                <a:lnTo>
                  <a:pt x="146133" y="1074095"/>
                </a:lnTo>
                <a:lnTo>
                  <a:pt x="24223" y="995896"/>
                </a:lnTo>
                <a:lnTo>
                  <a:pt x="136603" y="755344"/>
                </a:lnTo>
                <a:lnTo>
                  <a:pt x="268043" y="794642"/>
                </a:lnTo>
                <a:lnTo>
                  <a:pt x="283530" y="772016"/>
                </a:lnTo>
                <a:lnTo>
                  <a:pt x="299017" y="750184"/>
                </a:lnTo>
                <a:lnTo>
                  <a:pt x="315696" y="728351"/>
                </a:lnTo>
                <a:lnTo>
                  <a:pt x="332771" y="707313"/>
                </a:lnTo>
                <a:lnTo>
                  <a:pt x="350243" y="686274"/>
                </a:lnTo>
                <a:lnTo>
                  <a:pt x="368907" y="666824"/>
                </a:lnTo>
                <a:lnTo>
                  <a:pt x="387571" y="646976"/>
                </a:lnTo>
                <a:lnTo>
                  <a:pt x="407426" y="627923"/>
                </a:lnTo>
                <a:lnTo>
                  <a:pt x="427281" y="609266"/>
                </a:lnTo>
                <a:lnTo>
                  <a:pt x="447930" y="591403"/>
                </a:lnTo>
                <a:lnTo>
                  <a:pt x="468977" y="574334"/>
                </a:lnTo>
                <a:lnTo>
                  <a:pt x="490420" y="557662"/>
                </a:lnTo>
                <a:lnTo>
                  <a:pt x="512261" y="541784"/>
                </a:lnTo>
                <a:lnTo>
                  <a:pt x="535293" y="526303"/>
                </a:lnTo>
                <a:lnTo>
                  <a:pt x="557928" y="511616"/>
                </a:lnTo>
                <a:lnTo>
                  <a:pt x="581754" y="497723"/>
                </a:lnTo>
                <a:lnTo>
                  <a:pt x="554354" y="371890"/>
                </a:lnTo>
                <a:lnTo>
                  <a:pt x="803734" y="280988"/>
                </a:lnTo>
                <a:close/>
                <a:moveTo>
                  <a:pt x="2013752" y="186531"/>
                </a:moveTo>
                <a:lnTo>
                  <a:pt x="2001871" y="186928"/>
                </a:lnTo>
                <a:lnTo>
                  <a:pt x="1989594" y="188119"/>
                </a:lnTo>
                <a:lnTo>
                  <a:pt x="1978109" y="190103"/>
                </a:lnTo>
                <a:lnTo>
                  <a:pt x="1966624" y="192881"/>
                </a:lnTo>
                <a:lnTo>
                  <a:pt x="1955139" y="196453"/>
                </a:lnTo>
                <a:lnTo>
                  <a:pt x="1944050" y="200819"/>
                </a:lnTo>
                <a:lnTo>
                  <a:pt x="1932962" y="205978"/>
                </a:lnTo>
                <a:lnTo>
                  <a:pt x="1922269" y="211534"/>
                </a:lnTo>
                <a:lnTo>
                  <a:pt x="1914348" y="216297"/>
                </a:lnTo>
                <a:lnTo>
                  <a:pt x="1906823" y="221853"/>
                </a:lnTo>
                <a:lnTo>
                  <a:pt x="1899695" y="227409"/>
                </a:lnTo>
                <a:lnTo>
                  <a:pt x="1892962" y="233363"/>
                </a:lnTo>
                <a:lnTo>
                  <a:pt x="1886230" y="239713"/>
                </a:lnTo>
                <a:lnTo>
                  <a:pt x="1880289" y="246063"/>
                </a:lnTo>
                <a:lnTo>
                  <a:pt x="1874349" y="252809"/>
                </a:lnTo>
                <a:lnTo>
                  <a:pt x="1869200" y="259953"/>
                </a:lnTo>
                <a:lnTo>
                  <a:pt x="1864052" y="267097"/>
                </a:lnTo>
                <a:lnTo>
                  <a:pt x="1859300" y="274241"/>
                </a:lnTo>
                <a:lnTo>
                  <a:pt x="1855339" y="281781"/>
                </a:lnTo>
                <a:lnTo>
                  <a:pt x="1850983" y="289719"/>
                </a:lnTo>
                <a:lnTo>
                  <a:pt x="1847419" y="297656"/>
                </a:lnTo>
                <a:lnTo>
                  <a:pt x="1844646" y="305594"/>
                </a:lnTo>
                <a:lnTo>
                  <a:pt x="1841874" y="313928"/>
                </a:lnTo>
                <a:lnTo>
                  <a:pt x="1839102" y="322263"/>
                </a:lnTo>
                <a:lnTo>
                  <a:pt x="1837518" y="330597"/>
                </a:lnTo>
                <a:lnTo>
                  <a:pt x="1835934" y="339328"/>
                </a:lnTo>
                <a:lnTo>
                  <a:pt x="1834350" y="348059"/>
                </a:lnTo>
                <a:lnTo>
                  <a:pt x="1833557" y="356791"/>
                </a:lnTo>
                <a:lnTo>
                  <a:pt x="1833557" y="365125"/>
                </a:lnTo>
                <a:lnTo>
                  <a:pt x="1833557" y="373856"/>
                </a:lnTo>
                <a:lnTo>
                  <a:pt x="1833953" y="382984"/>
                </a:lnTo>
                <a:lnTo>
                  <a:pt x="1835142" y="391716"/>
                </a:lnTo>
                <a:lnTo>
                  <a:pt x="1836726" y="400050"/>
                </a:lnTo>
                <a:lnTo>
                  <a:pt x="1838310" y="409178"/>
                </a:lnTo>
                <a:lnTo>
                  <a:pt x="1840290" y="417513"/>
                </a:lnTo>
                <a:lnTo>
                  <a:pt x="1843458" y="426244"/>
                </a:lnTo>
                <a:lnTo>
                  <a:pt x="1846230" y="434578"/>
                </a:lnTo>
                <a:lnTo>
                  <a:pt x="1850191" y="443310"/>
                </a:lnTo>
                <a:lnTo>
                  <a:pt x="1853755" y="451247"/>
                </a:lnTo>
                <a:lnTo>
                  <a:pt x="1858507" y="459581"/>
                </a:lnTo>
                <a:lnTo>
                  <a:pt x="1864844" y="469503"/>
                </a:lnTo>
                <a:lnTo>
                  <a:pt x="1871973" y="479028"/>
                </a:lnTo>
                <a:lnTo>
                  <a:pt x="1879497" y="488156"/>
                </a:lnTo>
                <a:lnTo>
                  <a:pt x="1887418" y="496888"/>
                </a:lnTo>
                <a:lnTo>
                  <a:pt x="1896527" y="504428"/>
                </a:lnTo>
                <a:lnTo>
                  <a:pt x="1905239" y="511969"/>
                </a:lnTo>
                <a:lnTo>
                  <a:pt x="1914744" y="518716"/>
                </a:lnTo>
                <a:lnTo>
                  <a:pt x="1924645" y="524669"/>
                </a:lnTo>
                <a:lnTo>
                  <a:pt x="1934942" y="529828"/>
                </a:lnTo>
                <a:lnTo>
                  <a:pt x="1945635" y="534988"/>
                </a:lnTo>
                <a:lnTo>
                  <a:pt x="1956723" y="538956"/>
                </a:lnTo>
                <a:lnTo>
                  <a:pt x="1967812" y="542131"/>
                </a:lnTo>
                <a:lnTo>
                  <a:pt x="1979297" y="545306"/>
                </a:lnTo>
                <a:lnTo>
                  <a:pt x="1990782" y="546894"/>
                </a:lnTo>
                <a:lnTo>
                  <a:pt x="2002267" y="548085"/>
                </a:lnTo>
                <a:lnTo>
                  <a:pt x="2014544" y="548481"/>
                </a:lnTo>
                <a:lnTo>
                  <a:pt x="2026425" y="548085"/>
                </a:lnTo>
                <a:lnTo>
                  <a:pt x="2038306" y="546894"/>
                </a:lnTo>
                <a:lnTo>
                  <a:pt x="2049791" y="544910"/>
                </a:lnTo>
                <a:lnTo>
                  <a:pt x="2061672" y="542131"/>
                </a:lnTo>
                <a:lnTo>
                  <a:pt x="2073157" y="538560"/>
                </a:lnTo>
                <a:lnTo>
                  <a:pt x="2084246" y="534194"/>
                </a:lnTo>
                <a:lnTo>
                  <a:pt x="2095335" y="529035"/>
                </a:lnTo>
                <a:lnTo>
                  <a:pt x="2106028" y="523081"/>
                </a:lnTo>
                <a:lnTo>
                  <a:pt x="2113552" y="518716"/>
                </a:lnTo>
                <a:lnTo>
                  <a:pt x="2121077" y="513556"/>
                </a:lnTo>
                <a:lnTo>
                  <a:pt x="2128206" y="508000"/>
                </a:lnTo>
                <a:lnTo>
                  <a:pt x="2134938" y="502047"/>
                </a:lnTo>
                <a:lnTo>
                  <a:pt x="2141275" y="496491"/>
                </a:lnTo>
                <a:lnTo>
                  <a:pt x="2147215" y="490141"/>
                </a:lnTo>
                <a:lnTo>
                  <a:pt x="2153156" y="483394"/>
                </a:lnTo>
                <a:lnTo>
                  <a:pt x="2158304" y="476647"/>
                </a:lnTo>
                <a:lnTo>
                  <a:pt x="2163452" y="469503"/>
                </a:lnTo>
                <a:lnTo>
                  <a:pt x="2168601" y="461566"/>
                </a:lnTo>
                <a:lnTo>
                  <a:pt x="2172957" y="454025"/>
                </a:lnTo>
                <a:lnTo>
                  <a:pt x="2176917" y="446485"/>
                </a:lnTo>
                <a:lnTo>
                  <a:pt x="2180482" y="438150"/>
                </a:lnTo>
                <a:lnTo>
                  <a:pt x="2183650" y="430213"/>
                </a:lnTo>
                <a:lnTo>
                  <a:pt x="2186818" y="421481"/>
                </a:lnTo>
                <a:lnTo>
                  <a:pt x="2189195" y="412750"/>
                </a:lnTo>
                <a:lnTo>
                  <a:pt x="2191175" y="404019"/>
                </a:lnTo>
                <a:lnTo>
                  <a:pt x="2192363" y="395288"/>
                </a:lnTo>
                <a:lnTo>
                  <a:pt x="2193947" y="386159"/>
                </a:lnTo>
                <a:lnTo>
                  <a:pt x="2194739" y="377428"/>
                </a:lnTo>
                <a:lnTo>
                  <a:pt x="2194739" y="368697"/>
                </a:lnTo>
                <a:lnTo>
                  <a:pt x="2194739" y="359569"/>
                </a:lnTo>
                <a:lnTo>
                  <a:pt x="2194343" y="351234"/>
                </a:lnTo>
                <a:lnTo>
                  <a:pt x="2192759" y="342503"/>
                </a:lnTo>
                <a:lnTo>
                  <a:pt x="2191571" y="333375"/>
                </a:lnTo>
                <a:lnTo>
                  <a:pt x="2189591" y="325041"/>
                </a:lnTo>
                <a:lnTo>
                  <a:pt x="2187610" y="316706"/>
                </a:lnTo>
                <a:lnTo>
                  <a:pt x="2184838" y="308372"/>
                </a:lnTo>
                <a:lnTo>
                  <a:pt x="2181670" y="299641"/>
                </a:lnTo>
                <a:lnTo>
                  <a:pt x="2178106" y="291703"/>
                </a:lnTo>
                <a:lnTo>
                  <a:pt x="2174145" y="283766"/>
                </a:lnTo>
                <a:lnTo>
                  <a:pt x="2169789" y="275828"/>
                </a:lnTo>
                <a:lnTo>
                  <a:pt x="2163452" y="265509"/>
                </a:lnTo>
                <a:lnTo>
                  <a:pt x="2156324" y="255984"/>
                </a:lnTo>
                <a:lnTo>
                  <a:pt x="2148799" y="247253"/>
                </a:lnTo>
                <a:lnTo>
                  <a:pt x="2140879" y="238522"/>
                </a:lnTo>
                <a:lnTo>
                  <a:pt x="2131770" y="230584"/>
                </a:lnTo>
                <a:lnTo>
                  <a:pt x="2123057" y="223441"/>
                </a:lnTo>
                <a:lnTo>
                  <a:pt x="2113552" y="216694"/>
                </a:lnTo>
                <a:lnTo>
                  <a:pt x="2103255" y="210344"/>
                </a:lnTo>
                <a:lnTo>
                  <a:pt x="2093355" y="204788"/>
                </a:lnTo>
                <a:lnTo>
                  <a:pt x="2082662" y="200422"/>
                </a:lnTo>
                <a:lnTo>
                  <a:pt x="2071969" y="196056"/>
                </a:lnTo>
                <a:lnTo>
                  <a:pt x="2060484" y="192881"/>
                </a:lnTo>
                <a:lnTo>
                  <a:pt x="2048999" y="190103"/>
                </a:lnTo>
                <a:lnTo>
                  <a:pt x="2037118" y="188119"/>
                </a:lnTo>
                <a:lnTo>
                  <a:pt x="2025633" y="186928"/>
                </a:lnTo>
                <a:lnTo>
                  <a:pt x="2013752" y="186531"/>
                </a:lnTo>
                <a:close/>
                <a:moveTo>
                  <a:pt x="2066028" y="0"/>
                </a:moveTo>
                <a:lnTo>
                  <a:pt x="2156324" y="23812"/>
                </a:lnTo>
                <a:lnTo>
                  <a:pt x="2146027" y="100013"/>
                </a:lnTo>
                <a:lnTo>
                  <a:pt x="2140916" y="118533"/>
                </a:lnTo>
                <a:lnTo>
                  <a:pt x="2134542" y="115094"/>
                </a:lnTo>
                <a:lnTo>
                  <a:pt x="2132671" y="114357"/>
                </a:lnTo>
                <a:lnTo>
                  <a:pt x="2132562" y="114300"/>
                </a:lnTo>
                <a:lnTo>
                  <a:pt x="2123453" y="110728"/>
                </a:lnTo>
                <a:lnTo>
                  <a:pt x="2132671" y="114357"/>
                </a:lnTo>
                <a:lnTo>
                  <a:pt x="2140879" y="118666"/>
                </a:lnTo>
                <a:lnTo>
                  <a:pt x="2140916" y="118533"/>
                </a:lnTo>
                <a:lnTo>
                  <a:pt x="2144839" y="120650"/>
                </a:lnTo>
                <a:lnTo>
                  <a:pt x="2153552" y="125413"/>
                </a:lnTo>
                <a:lnTo>
                  <a:pt x="2167413" y="133747"/>
                </a:lnTo>
                <a:lnTo>
                  <a:pt x="2174145" y="138113"/>
                </a:lnTo>
                <a:lnTo>
                  <a:pt x="2180878" y="142875"/>
                </a:lnTo>
                <a:lnTo>
                  <a:pt x="2181274" y="143272"/>
                </a:lnTo>
                <a:lnTo>
                  <a:pt x="2187610" y="148034"/>
                </a:lnTo>
                <a:lnTo>
                  <a:pt x="2193947" y="153194"/>
                </a:lnTo>
                <a:lnTo>
                  <a:pt x="2205432" y="163909"/>
                </a:lnTo>
                <a:lnTo>
                  <a:pt x="2212560" y="170656"/>
                </a:lnTo>
                <a:lnTo>
                  <a:pt x="2221273" y="180181"/>
                </a:lnTo>
                <a:lnTo>
                  <a:pt x="2226433" y="186128"/>
                </a:lnTo>
                <a:lnTo>
                  <a:pt x="2226422" y="186134"/>
                </a:lnTo>
                <a:lnTo>
                  <a:pt x="2229194" y="189309"/>
                </a:lnTo>
                <a:lnTo>
                  <a:pt x="2226433" y="186128"/>
                </a:lnTo>
                <a:lnTo>
                  <a:pt x="2244639" y="175419"/>
                </a:lnTo>
                <a:lnTo>
                  <a:pt x="2315925" y="143669"/>
                </a:lnTo>
                <a:lnTo>
                  <a:pt x="2363053" y="224234"/>
                </a:lnTo>
                <a:lnTo>
                  <a:pt x="2302064" y="270669"/>
                </a:lnTo>
                <a:lnTo>
                  <a:pt x="2280282" y="283369"/>
                </a:lnTo>
                <a:lnTo>
                  <a:pt x="2284242" y="296466"/>
                </a:lnTo>
                <a:lnTo>
                  <a:pt x="2287015" y="309166"/>
                </a:lnTo>
                <a:lnTo>
                  <a:pt x="2289787" y="322263"/>
                </a:lnTo>
                <a:lnTo>
                  <a:pt x="2291371" y="335359"/>
                </a:lnTo>
                <a:lnTo>
                  <a:pt x="2292559" y="348456"/>
                </a:lnTo>
                <a:lnTo>
                  <a:pt x="2293351" y="361553"/>
                </a:lnTo>
                <a:lnTo>
                  <a:pt x="2293351" y="374650"/>
                </a:lnTo>
                <a:lnTo>
                  <a:pt x="2292559" y="387350"/>
                </a:lnTo>
                <a:lnTo>
                  <a:pt x="2318301" y="394097"/>
                </a:lnTo>
                <a:lnTo>
                  <a:pt x="2390775" y="422275"/>
                </a:lnTo>
                <a:lnTo>
                  <a:pt x="2367409" y="512763"/>
                </a:lnTo>
                <a:lnTo>
                  <a:pt x="2291371" y="502047"/>
                </a:lnTo>
                <a:lnTo>
                  <a:pt x="2262857" y="494506"/>
                </a:lnTo>
                <a:lnTo>
                  <a:pt x="2256916" y="506016"/>
                </a:lnTo>
                <a:lnTo>
                  <a:pt x="2250183" y="517128"/>
                </a:lnTo>
                <a:lnTo>
                  <a:pt x="2243451" y="527447"/>
                </a:lnTo>
                <a:lnTo>
                  <a:pt x="2235926" y="537766"/>
                </a:lnTo>
                <a:lnTo>
                  <a:pt x="2228006" y="547688"/>
                </a:lnTo>
                <a:lnTo>
                  <a:pt x="2219293" y="557610"/>
                </a:lnTo>
                <a:lnTo>
                  <a:pt x="2210580" y="566738"/>
                </a:lnTo>
                <a:lnTo>
                  <a:pt x="2201075" y="575469"/>
                </a:lnTo>
                <a:lnTo>
                  <a:pt x="2216125" y="601266"/>
                </a:lnTo>
                <a:lnTo>
                  <a:pt x="2247807" y="671910"/>
                </a:lnTo>
                <a:lnTo>
                  <a:pt x="2167413" y="719932"/>
                </a:lnTo>
                <a:lnTo>
                  <a:pt x="2121077" y="658416"/>
                </a:lnTo>
                <a:lnTo>
                  <a:pt x="2105632" y="632222"/>
                </a:lnTo>
                <a:lnTo>
                  <a:pt x="2110780" y="629841"/>
                </a:lnTo>
                <a:lnTo>
                  <a:pt x="2115929" y="627857"/>
                </a:lnTo>
                <a:lnTo>
                  <a:pt x="2104048" y="632222"/>
                </a:lnTo>
                <a:lnTo>
                  <a:pt x="2092563" y="635794"/>
                </a:lnTo>
                <a:lnTo>
                  <a:pt x="2083058" y="638969"/>
                </a:lnTo>
                <a:lnTo>
                  <a:pt x="2067217" y="642541"/>
                </a:lnTo>
                <a:lnTo>
                  <a:pt x="2059296" y="643732"/>
                </a:lnTo>
                <a:lnTo>
                  <a:pt x="2050583" y="644922"/>
                </a:lnTo>
                <a:lnTo>
                  <a:pt x="2048999" y="644922"/>
                </a:lnTo>
                <a:lnTo>
                  <a:pt x="2033554" y="646907"/>
                </a:lnTo>
                <a:lnTo>
                  <a:pt x="2018505" y="647303"/>
                </a:lnTo>
                <a:lnTo>
                  <a:pt x="2014544" y="647700"/>
                </a:lnTo>
                <a:lnTo>
                  <a:pt x="2008208" y="647303"/>
                </a:lnTo>
                <a:lnTo>
                  <a:pt x="2002617" y="647117"/>
                </a:lnTo>
                <a:lnTo>
                  <a:pt x="1994743" y="646510"/>
                </a:lnTo>
                <a:lnTo>
                  <a:pt x="1984842" y="645716"/>
                </a:lnTo>
                <a:lnTo>
                  <a:pt x="1996327" y="646907"/>
                </a:lnTo>
                <a:lnTo>
                  <a:pt x="2002617" y="647117"/>
                </a:lnTo>
                <a:lnTo>
                  <a:pt x="2005039" y="647303"/>
                </a:lnTo>
                <a:lnTo>
                  <a:pt x="1994347" y="687785"/>
                </a:lnTo>
                <a:lnTo>
                  <a:pt x="1970189" y="747713"/>
                </a:lnTo>
                <a:lnTo>
                  <a:pt x="1879497" y="724297"/>
                </a:lnTo>
                <a:lnTo>
                  <a:pt x="1886230" y="662385"/>
                </a:lnTo>
                <a:lnTo>
                  <a:pt x="1896923" y="621507"/>
                </a:lnTo>
                <a:lnTo>
                  <a:pt x="1904447" y="625078"/>
                </a:lnTo>
                <a:lnTo>
                  <a:pt x="1893754" y="619919"/>
                </a:lnTo>
                <a:lnTo>
                  <a:pt x="1883061" y="614363"/>
                </a:lnTo>
                <a:lnTo>
                  <a:pt x="1874745" y="609997"/>
                </a:lnTo>
                <a:lnTo>
                  <a:pt x="1860884" y="601663"/>
                </a:lnTo>
                <a:lnTo>
                  <a:pt x="1854151" y="596900"/>
                </a:lnTo>
                <a:lnTo>
                  <a:pt x="1847419" y="592535"/>
                </a:lnTo>
                <a:lnTo>
                  <a:pt x="1846627" y="592138"/>
                </a:lnTo>
                <a:lnTo>
                  <a:pt x="1840290" y="586978"/>
                </a:lnTo>
                <a:lnTo>
                  <a:pt x="1834350" y="581819"/>
                </a:lnTo>
                <a:lnTo>
                  <a:pt x="1822469" y="571103"/>
                </a:lnTo>
                <a:lnTo>
                  <a:pt x="1815736" y="564356"/>
                </a:lnTo>
                <a:lnTo>
                  <a:pt x="1809516" y="557841"/>
                </a:lnTo>
                <a:lnTo>
                  <a:pt x="1805439" y="553244"/>
                </a:lnTo>
                <a:lnTo>
                  <a:pt x="1799103" y="545703"/>
                </a:lnTo>
                <a:lnTo>
                  <a:pt x="1807023" y="555228"/>
                </a:lnTo>
                <a:lnTo>
                  <a:pt x="1809516" y="557841"/>
                </a:lnTo>
                <a:lnTo>
                  <a:pt x="1811776" y="560388"/>
                </a:lnTo>
                <a:lnTo>
                  <a:pt x="1779697" y="579438"/>
                </a:lnTo>
                <a:lnTo>
                  <a:pt x="1720292" y="604044"/>
                </a:lnTo>
                <a:lnTo>
                  <a:pt x="1673164" y="523875"/>
                </a:lnTo>
                <a:lnTo>
                  <a:pt x="1721480" y="484585"/>
                </a:lnTo>
                <a:lnTo>
                  <a:pt x="1752767" y="465931"/>
                </a:lnTo>
                <a:lnTo>
                  <a:pt x="1748410" y="452835"/>
                </a:lnTo>
                <a:lnTo>
                  <a:pt x="1744450" y="439341"/>
                </a:lnTo>
                <a:lnTo>
                  <a:pt x="1741282" y="425847"/>
                </a:lnTo>
                <a:lnTo>
                  <a:pt x="1738510" y="412353"/>
                </a:lnTo>
                <a:lnTo>
                  <a:pt x="1736530" y="398860"/>
                </a:lnTo>
                <a:lnTo>
                  <a:pt x="1735737" y="385366"/>
                </a:lnTo>
                <a:lnTo>
                  <a:pt x="1734945" y="371475"/>
                </a:lnTo>
                <a:lnTo>
                  <a:pt x="1735341" y="357981"/>
                </a:lnTo>
                <a:lnTo>
                  <a:pt x="1704451" y="350441"/>
                </a:lnTo>
                <a:lnTo>
                  <a:pt x="1644650" y="325438"/>
                </a:lnTo>
                <a:lnTo>
                  <a:pt x="1668412" y="235347"/>
                </a:lnTo>
                <a:lnTo>
                  <a:pt x="1730193" y="242094"/>
                </a:lnTo>
                <a:lnTo>
                  <a:pt x="1760687" y="250031"/>
                </a:lnTo>
                <a:lnTo>
                  <a:pt x="1766628" y="237331"/>
                </a:lnTo>
                <a:lnTo>
                  <a:pt x="1773361" y="225028"/>
                </a:lnTo>
                <a:lnTo>
                  <a:pt x="1781281" y="213519"/>
                </a:lnTo>
                <a:lnTo>
                  <a:pt x="1789202" y="201613"/>
                </a:lnTo>
                <a:lnTo>
                  <a:pt x="1797915" y="190500"/>
                </a:lnTo>
                <a:lnTo>
                  <a:pt x="1807023" y="179784"/>
                </a:lnTo>
                <a:lnTo>
                  <a:pt x="1816924" y="169069"/>
                </a:lnTo>
                <a:lnTo>
                  <a:pt x="1827221" y="159544"/>
                </a:lnTo>
                <a:lnTo>
                  <a:pt x="1812964" y="135334"/>
                </a:lnTo>
                <a:lnTo>
                  <a:pt x="1788410" y="75406"/>
                </a:lnTo>
                <a:lnTo>
                  <a:pt x="1868804" y="27781"/>
                </a:lnTo>
                <a:lnTo>
                  <a:pt x="1907219" y="76994"/>
                </a:lnTo>
                <a:lnTo>
                  <a:pt x="1923061" y="102791"/>
                </a:lnTo>
                <a:lnTo>
                  <a:pt x="1917516" y="105172"/>
                </a:lnTo>
                <a:lnTo>
                  <a:pt x="1912368" y="107156"/>
                </a:lnTo>
                <a:lnTo>
                  <a:pt x="1924249" y="102791"/>
                </a:lnTo>
                <a:lnTo>
                  <a:pt x="1935734" y="99219"/>
                </a:lnTo>
                <a:lnTo>
                  <a:pt x="1945239" y="96044"/>
                </a:lnTo>
                <a:lnTo>
                  <a:pt x="1961080" y="92869"/>
                </a:lnTo>
                <a:lnTo>
                  <a:pt x="1969001" y="91281"/>
                </a:lnTo>
                <a:lnTo>
                  <a:pt x="1977317" y="89694"/>
                </a:lnTo>
                <a:lnTo>
                  <a:pt x="1979297" y="89694"/>
                </a:lnTo>
                <a:lnTo>
                  <a:pt x="1994347" y="88106"/>
                </a:lnTo>
                <a:lnTo>
                  <a:pt x="2009792" y="87709"/>
                </a:lnTo>
                <a:lnTo>
                  <a:pt x="2013752" y="87709"/>
                </a:lnTo>
                <a:lnTo>
                  <a:pt x="2019693" y="87709"/>
                </a:lnTo>
                <a:lnTo>
                  <a:pt x="2031970" y="88503"/>
                </a:lnTo>
                <a:lnTo>
                  <a:pt x="2043455" y="89297"/>
                </a:lnTo>
                <a:lnTo>
                  <a:pt x="2034346" y="88503"/>
                </a:lnTo>
                <a:lnTo>
                  <a:pt x="2038306" y="72628"/>
                </a:lnTo>
                <a:lnTo>
                  <a:pt x="2066028" y="0"/>
                </a:lnTo>
                <a:close/>
              </a:path>
            </a:pathLst>
          </a:custGeom>
          <a:solidFill>
            <a:srgbClr val="EA832C"/>
          </a:solidFill>
          <a:ln>
            <a:noFill/>
          </a:ln>
          <a:extLst/>
        </p:spPr>
        <p:txBody>
          <a:bodyPr anchor="ctr">
            <a:scene3d>
              <a:camera prst="orthographicFront"/>
              <a:lightRig rig="threePt" dir="t"/>
            </a:scene3d>
            <a:sp3d>
              <a:contourClr>
                <a:srgbClr val="FFFFFF"/>
              </a:contourClr>
            </a:sp3d>
          </a:bodyPr>
          <a:lstStyle/>
          <a:p>
            <a:pPr algn="ctr">
              <a:defRPr/>
            </a:pPr>
            <a:endParaRPr lang="zh-CN" altLang="en-US">
              <a:solidFill>
                <a:srgbClr val="FFFFFF"/>
              </a:solidFill>
              <a:latin typeface="+mn-lt"/>
            </a:endParaRPr>
          </a:p>
        </p:txBody>
      </p:sp>
      <p:sp>
        <p:nvSpPr>
          <p:cNvPr id="34" name="KSO_Shape"/>
          <p:cNvSpPr>
            <a:spLocks/>
          </p:cNvSpPr>
          <p:nvPr/>
        </p:nvSpPr>
        <p:spPr bwMode="auto">
          <a:xfrm>
            <a:off x="5392966" y="2091521"/>
            <a:ext cx="454272" cy="532972"/>
          </a:xfrm>
          <a:custGeom>
            <a:avLst/>
            <a:gdLst>
              <a:gd name="T0" fmla="*/ 1264650 w 2063750"/>
              <a:gd name="T1" fmla="*/ 933236 h 1925638"/>
              <a:gd name="T2" fmla="*/ 1205010 w 2063750"/>
              <a:gd name="T3" fmla="*/ 981200 h 1925638"/>
              <a:gd name="T4" fmla="*/ 1169637 w 2063750"/>
              <a:gd name="T5" fmla="*/ 913641 h 1925638"/>
              <a:gd name="T6" fmla="*/ 1863628 w 2063750"/>
              <a:gd name="T7" fmla="*/ 619424 h 1925638"/>
              <a:gd name="T8" fmla="*/ 1873035 w 2063750"/>
              <a:gd name="T9" fmla="*/ 667280 h 1925638"/>
              <a:gd name="T10" fmla="*/ 1691374 w 2063750"/>
              <a:gd name="T11" fmla="*/ 669322 h 1925638"/>
              <a:gd name="T12" fmla="*/ 1696077 w 2063750"/>
              <a:gd name="T13" fmla="*/ 621175 h 1925638"/>
              <a:gd name="T14" fmla="*/ 742063 w 2063750"/>
              <a:gd name="T15" fmla="*/ 629637 h 1925638"/>
              <a:gd name="T16" fmla="*/ 727975 w 2063750"/>
              <a:gd name="T17" fmla="*/ 676034 h 1925638"/>
              <a:gd name="T18" fmla="*/ 550987 w 2063750"/>
              <a:gd name="T19" fmla="*/ 656483 h 1925638"/>
              <a:gd name="T20" fmla="*/ 577990 w 2063750"/>
              <a:gd name="T21" fmla="*/ 615922 h 1925638"/>
              <a:gd name="T22" fmla="*/ 1273128 w 2063750"/>
              <a:gd name="T23" fmla="*/ 560052 h 1925638"/>
              <a:gd name="T24" fmla="*/ 1196826 w 2063750"/>
              <a:gd name="T25" fmla="*/ 846374 h 1925638"/>
              <a:gd name="T26" fmla="*/ 1157651 w 2063750"/>
              <a:gd name="T27" fmla="*/ 551279 h 1925638"/>
              <a:gd name="T28" fmla="*/ 1196634 w 2063750"/>
              <a:gd name="T29" fmla="*/ 394965 h 1925638"/>
              <a:gd name="T30" fmla="*/ 1004375 w 2063750"/>
              <a:gd name="T31" fmla="*/ 453667 h 1925638"/>
              <a:gd name="T32" fmla="*/ 916159 w 2063750"/>
              <a:gd name="T33" fmla="*/ 617446 h 1925638"/>
              <a:gd name="T34" fmla="*/ 942243 w 2063750"/>
              <a:gd name="T35" fmla="*/ 775648 h 1925638"/>
              <a:gd name="T36" fmla="*/ 1065042 w 2063750"/>
              <a:gd name="T37" fmla="*/ 952636 h 1925638"/>
              <a:gd name="T38" fmla="*/ 1352258 w 2063750"/>
              <a:gd name="T39" fmla="*/ 1009577 h 1925638"/>
              <a:gd name="T40" fmla="*/ 1456007 w 2063750"/>
              <a:gd name="T41" fmla="*/ 831122 h 1925638"/>
              <a:gd name="T42" fmla="*/ 1514915 w 2063750"/>
              <a:gd name="T43" fmla="*/ 694346 h 1925638"/>
              <a:gd name="T44" fmla="*/ 1484729 w 2063750"/>
              <a:gd name="T45" fmla="*/ 506499 h 1925638"/>
              <a:gd name="T46" fmla="*/ 1323829 w 2063750"/>
              <a:gd name="T47" fmla="*/ 407879 h 1925638"/>
              <a:gd name="T48" fmla="*/ 1277230 w 2063750"/>
              <a:gd name="T49" fmla="*/ 330686 h 1925638"/>
              <a:gd name="T50" fmla="*/ 1483556 w 2063750"/>
              <a:gd name="T51" fmla="*/ 408467 h 1925638"/>
              <a:gd name="T52" fmla="*/ 1585840 w 2063750"/>
              <a:gd name="T53" fmla="*/ 598074 h 1925638"/>
              <a:gd name="T54" fmla="*/ 1556532 w 2063750"/>
              <a:gd name="T55" fmla="*/ 799717 h 1925638"/>
              <a:gd name="T56" fmla="*/ 1444577 w 2063750"/>
              <a:gd name="T57" fmla="*/ 953809 h 1925638"/>
              <a:gd name="T58" fmla="*/ 1379514 w 2063750"/>
              <a:gd name="T59" fmla="*/ 1234993 h 1925638"/>
              <a:gd name="T60" fmla="*/ 1224769 w 2063750"/>
              <a:gd name="T61" fmla="*/ 1299859 h 1925638"/>
              <a:gd name="T62" fmla="*/ 973458 w 2063750"/>
              <a:gd name="T63" fmla="*/ 1301550 h 1925638"/>
              <a:gd name="T64" fmla="*/ 884643 w 2063750"/>
              <a:gd name="T65" fmla="*/ 1352828 h 1925638"/>
              <a:gd name="T66" fmla="*/ 1171315 w 2063750"/>
              <a:gd name="T67" fmla="*/ 1381250 h 1925638"/>
              <a:gd name="T68" fmla="*/ 1609826 w 2063750"/>
              <a:gd name="T69" fmla="*/ 1205732 h 1925638"/>
              <a:gd name="T70" fmla="*/ 1769285 w 2063750"/>
              <a:gd name="T71" fmla="*/ 1202215 h 1925638"/>
              <a:gd name="T72" fmla="*/ 1698033 w 2063750"/>
              <a:gd name="T73" fmla="*/ 1343539 h 1925638"/>
              <a:gd name="T74" fmla="*/ 1830840 w 2063750"/>
              <a:gd name="T75" fmla="*/ 1309461 h 1925638"/>
              <a:gd name="T76" fmla="*/ 1902362 w 2063750"/>
              <a:gd name="T77" fmla="*/ 1344330 h 1925638"/>
              <a:gd name="T78" fmla="*/ 1805632 w 2063750"/>
              <a:gd name="T79" fmla="*/ 1426962 h 1925638"/>
              <a:gd name="T80" fmla="*/ 1115916 w 2063750"/>
              <a:gd name="T81" fmla="*/ 1759833 h 1925638"/>
              <a:gd name="T82" fmla="*/ 544327 w 2063750"/>
              <a:gd name="T83" fmla="*/ 1713829 h 1925638"/>
              <a:gd name="T84" fmla="*/ 50124 w 2063750"/>
              <a:gd name="T85" fmla="*/ 1388576 h 1925638"/>
              <a:gd name="T86" fmla="*/ 277587 w 2063750"/>
              <a:gd name="T87" fmla="*/ 1364841 h 1925638"/>
              <a:gd name="T88" fmla="*/ 557812 w 2063750"/>
              <a:gd name="T89" fmla="*/ 1209541 h 1925638"/>
              <a:gd name="T90" fmla="*/ 1023426 w 2063750"/>
              <a:gd name="T91" fmla="*/ 1057126 h 1925638"/>
              <a:gd name="T92" fmla="*/ 919090 w 2063750"/>
              <a:gd name="T93" fmla="*/ 864876 h 1925638"/>
              <a:gd name="T94" fmla="*/ 854320 w 2063750"/>
              <a:gd name="T95" fmla="*/ 707847 h 1925638"/>
              <a:gd name="T96" fmla="*/ 887730 w 2063750"/>
              <a:gd name="T97" fmla="*/ 478909 h 1925638"/>
              <a:gd name="T98" fmla="*/ 1065042 w 2063750"/>
              <a:gd name="T99" fmla="*/ 350938 h 1925638"/>
              <a:gd name="T100" fmla="*/ 1690144 w 2063750"/>
              <a:gd name="T101" fmla="*/ 203159 h 1925638"/>
              <a:gd name="T102" fmla="*/ 1700127 w 2063750"/>
              <a:gd name="T103" fmla="*/ 250943 h 1925638"/>
              <a:gd name="T104" fmla="*/ 1558014 w 2063750"/>
              <a:gd name="T105" fmla="*/ 348271 h 1925638"/>
              <a:gd name="T106" fmla="*/ 1655497 w 2063750"/>
              <a:gd name="T107" fmla="*/ 206383 h 1925638"/>
              <a:gd name="T108" fmla="*/ 904489 w 2063750"/>
              <a:gd name="T109" fmla="*/ 306056 h 1925638"/>
              <a:gd name="T110" fmla="*/ 895180 w 2063750"/>
              <a:gd name="T111" fmla="*/ 353841 h 1925638"/>
              <a:gd name="T112" fmla="*/ 757001 w 2063750"/>
              <a:gd name="T113" fmla="*/ 243028 h 1925638"/>
              <a:gd name="T114" fmla="*/ 779982 w 2063750"/>
              <a:gd name="T115" fmla="*/ 199933 h 1925638"/>
              <a:gd name="T116" fmla="*/ 1248509 w 2063750"/>
              <a:gd name="T117" fmla="*/ 28478 h 1925638"/>
              <a:gd name="T118" fmla="*/ 1217149 w 2063750"/>
              <a:gd name="T119" fmla="*/ 197882 h 1925638"/>
              <a:gd name="T120" fmla="*/ 1185497 w 2063750"/>
              <a:gd name="T121" fmla="*/ 28478 h 192563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063750" h="1925638">
                <a:moveTo>
                  <a:pt x="1310496" y="957198"/>
                </a:moveTo>
                <a:lnTo>
                  <a:pt x="1315880" y="957198"/>
                </a:lnTo>
                <a:lnTo>
                  <a:pt x="1321581" y="957198"/>
                </a:lnTo>
                <a:lnTo>
                  <a:pt x="1326965" y="958465"/>
                </a:lnTo>
                <a:lnTo>
                  <a:pt x="1332032" y="959732"/>
                </a:lnTo>
                <a:lnTo>
                  <a:pt x="1337099" y="961316"/>
                </a:lnTo>
                <a:lnTo>
                  <a:pt x="1341850" y="963533"/>
                </a:lnTo>
                <a:lnTo>
                  <a:pt x="1346284" y="966383"/>
                </a:lnTo>
                <a:lnTo>
                  <a:pt x="1350718" y="969234"/>
                </a:lnTo>
                <a:lnTo>
                  <a:pt x="1354202" y="973035"/>
                </a:lnTo>
                <a:lnTo>
                  <a:pt x="1357685" y="976519"/>
                </a:lnTo>
                <a:lnTo>
                  <a:pt x="1360536" y="980637"/>
                </a:lnTo>
                <a:lnTo>
                  <a:pt x="1363386" y="985072"/>
                </a:lnTo>
                <a:lnTo>
                  <a:pt x="1365603" y="989506"/>
                </a:lnTo>
                <a:lnTo>
                  <a:pt x="1367503" y="994574"/>
                </a:lnTo>
                <a:lnTo>
                  <a:pt x="1369087" y="999959"/>
                </a:lnTo>
                <a:lnTo>
                  <a:pt x="1369720" y="1005344"/>
                </a:lnTo>
                <a:lnTo>
                  <a:pt x="1370037" y="1010728"/>
                </a:lnTo>
                <a:lnTo>
                  <a:pt x="1369720" y="1016113"/>
                </a:lnTo>
                <a:lnTo>
                  <a:pt x="1369087" y="1021181"/>
                </a:lnTo>
                <a:lnTo>
                  <a:pt x="1367503" y="1026566"/>
                </a:lnTo>
                <a:lnTo>
                  <a:pt x="1365603" y="1031634"/>
                </a:lnTo>
                <a:lnTo>
                  <a:pt x="1363386" y="1036385"/>
                </a:lnTo>
                <a:lnTo>
                  <a:pt x="1360536" y="1040503"/>
                </a:lnTo>
                <a:lnTo>
                  <a:pt x="1357685" y="1044620"/>
                </a:lnTo>
                <a:lnTo>
                  <a:pt x="1354202" y="1048738"/>
                </a:lnTo>
                <a:lnTo>
                  <a:pt x="1350718" y="1051906"/>
                </a:lnTo>
                <a:lnTo>
                  <a:pt x="1346284" y="1055073"/>
                </a:lnTo>
                <a:lnTo>
                  <a:pt x="1341850" y="1057290"/>
                </a:lnTo>
                <a:lnTo>
                  <a:pt x="1337099" y="1059507"/>
                </a:lnTo>
                <a:lnTo>
                  <a:pt x="1332032" y="1061408"/>
                </a:lnTo>
                <a:lnTo>
                  <a:pt x="1326965" y="1062675"/>
                </a:lnTo>
                <a:lnTo>
                  <a:pt x="1321581" y="1063308"/>
                </a:lnTo>
                <a:lnTo>
                  <a:pt x="1315880" y="1063625"/>
                </a:lnTo>
                <a:lnTo>
                  <a:pt x="1310496" y="1063308"/>
                </a:lnTo>
                <a:lnTo>
                  <a:pt x="1305428" y="1062675"/>
                </a:lnTo>
                <a:lnTo>
                  <a:pt x="1300361" y="1061408"/>
                </a:lnTo>
                <a:lnTo>
                  <a:pt x="1295294" y="1059507"/>
                </a:lnTo>
                <a:lnTo>
                  <a:pt x="1290543" y="1057290"/>
                </a:lnTo>
                <a:lnTo>
                  <a:pt x="1286109" y="1055073"/>
                </a:lnTo>
                <a:lnTo>
                  <a:pt x="1281992" y="1051906"/>
                </a:lnTo>
                <a:lnTo>
                  <a:pt x="1278191" y="1048738"/>
                </a:lnTo>
                <a:lnTo>
                  <a:pt x="1275024" y="1044620"/>
                </a:lnTo>
                <a:lnTo>
                  <a:pt x="1271857" y="1040503"/>
                </a:lnTo>
                <a:lnTo>
                  <a:pt x="1269324" y="1036385"/>
                </a:lnTo>
                <a:lnTo>
                  <a:pt x="1267107" y="1031634"/>
                </a:lnTo>
                <a:lnTo>
                  <a:pt x="1265206" y="1026566"/>
                </a:lnTo>
                <a:lnTo>
                  <a:pt x="1263940" y="1021181"/>
                </a:lnTo>
                <a:lnTo>
                  <a:pt x="1263306" y="1016113"/>
                </a:lnTo>
                <a:lnTo>
                  <a:pt x="1262989" y="1010728"/>
                </a:lnTo>
                <a:lnTo>
                  <a:pt x="1263306" y="1005344"/>
                </a:lnTo>
                <a:lnTo>
                  <a:pt x="1263940" y="999959"/>
                </a:lnTo>
                <a:lnTo>
                  <a:pt x="1265206" y="994574"/>
                </a:lnTo>
                <a:lnTo>
                  <a:pt x="1267107" y="989506"/>
                </a:lnTo>
                <a:lnTo>
                  <a:pt x="1269324" y="985072"/>
                </a:lnTo>
                <a:lnTo>
                  <a:pt x="1271857" y="980637"/>
                </a:lnTo>
                <a:lnTo>
                  <a:pt x="1275024" y="976519"/>
                </a:lnTo>
                <a:lnTo>
                  <a:pt x="1278191" y="973035"/>
                </a:lnTo>
                <a:lnTo>
                  <a:pt x="1281992" y="969234"/>
                </a:lnTo>
                <a:lnTo>
                  <a:pt x="1286109" y="966383"/>
                </a:lnTo>
                <a:lnTo>
                  <a:pt x="1290543" y="963533"/>
                </a:lnTo>
                <a:lnTo>
                  <a:pt x="1295294" y="961316"/>
                </a:lnTo>
                <a:lnTo>
                  <a:pt x="1300361" y="959732"/>
                </a:lnTo>
                <a:lnTo>
                  <a:pt x="1305428" y="958465"/>
                </a:lnTo>
                <a:lnTo>
                  <a:pt x="1310496" y="957198"/>
                </a:lnTo>
                <a:close/>
                <a:moveTo>
                  <a:pt x="1856524" y="666750"/>
                </a:moveTo>
                <a:lnTo>
                  <a:pt x="2002690" y="666750"/>
                </a:lnTo>
                <a:lnTo>
                  <a:pt x="2005874" y="667066"/>
                </a:lnTo>
                <a:lnTo>
                  <a:pt x="2009695" y="667382"/>
                </a:lnTo>
                <a:lnTo>
                  <a:pt x="2012561" y="668330"/>
                </a:lnTo>
                <a:lnTo>
                  <a:pt x="2016064" y="669595"/>
                </a:lnTo>
                <a:lnTo>
                  <a:pt x="2018930" y="670859"/>
                </a:lnTo>
                <a:lnTo>
                  <a:pt x="2021796" y="672755"/>
                </a:lnTo>
                <a:lnTo>
                  <a:pt x="2024344" y="674335"/>
                </a:lnTo>
                <a:lnTo>
                  <a:pt x="2026891" y="676863"/>
                </a:lnTo>
                <a:lnTo>
                  <a:pt x="2029121" y="679076"/>
                </a:lnTo>
                <a:lnTo>
                  <a:pt x="2031031" y="681920"/>
                </a:lnTo>
                <a:lnTo>
                  <a:pt x="2032623" y="684764"/>
                </a:lnTo>
                <a:lnTo>
                  <a:pt x="2034216" y="687292"/>
                </a:lnTo>
                <a:lnTo>
                  <a:pt x="2035489" y="690769"/>
                </a:lnTo>
                <a:lnTo>
                  <a:pt x="2036126" y="693929"/>
                </a:lnTo>
                <a:lnTo>
                  <a:pt x="2036763" y="697405"/>
                </a:lnTo>
                <a:lnTo>
                  <a:pt x="2036763" y="700566"/>
                </a:lnTo>
                <a:lnTo>
                  <a:pt x="2036763" y="704358"/>
                </a:lnTo>
                <a:lnTo>
                  <a:pt x="2036126" y="707834"/>
                </a:lnTo>
                <a:lnTo>
                  <a:pt x="2035489" y="710995"/>
                </a:lnTo>
                <a:lnTo>
                  <a:pt x="2034216" y="714155"/>
                </a:lnTo>
                <a:lnTo>
                  <a:pt x="2032623" y="716999"/>
                </a:lnTo>
                <a:lnTo>
                  <a:pt x="2031031" y="720160"/>
                </a:lnTo>
                <a:lnTo>
                  <a:pt x="2029121" y="722688"/>
                </a:lnTo>
                <a:lnTo>
                  <a:pt x="2026891" y="724900"/>
                </a:lnTo>
                <a:lnTo>
                  <a:pt x="2024344" y="727112"/>
                </a:lnTo>
                <a:lnTo>
                  <a:pt x="2021796" y="729009"/>
                </a:lnTo>
                <a:lnTo>
                  <a:pt x="2018930" y="730905"/>
                </a:lnTo>
                <a:lnTo>
                  <a:pt x="2016064" y="732169"/>
                </a:lnTo>
                <a:lnTo>
                  <a:pt x="2012561" y="733433"/>
                </a:lnTo>
                <a:lnTo>
                  <a:pt x="2009695" y="734381"/>
                </a:lnTo>
                <a:lnTo>
                  <a:pt x="2005874" y="734697"/>
                </a:lnTo>
                <a:lnTo>
                  <a:pt x="2002690" y="735013"/>
                </a:lnTo>
                <a:lnTo>
                  <a:pt x="1856524" y="735013"/>
                </a:lnTo>
                <a:lnTo>
                  <a:pt x="1853339" y="734697"/>
                </a:lnTo>
                <a:lnTo>
                  <a:pt x="1849518" y="734381"/>
                </a:lnTo>
                <a:lnTo>
                  <a:pt x="1846652" y="733433"/>
                </a:lnTo>
                <a:lnTo>
                  <a:pt x="1843149" y="732169"/>
                </a:lnTo>
                <a:lnTo>
                  <a:pt x="1840283" y="730905"/>
                </a:lnTo>
                <a:lnTo>
                  <a:pt x="1837417" y="729009"/>
                </a:lnTo>
                <a:lnTo>
                  <a:pt x="1834870" y="727112"/>
                </a:lnTo>
                <a:lnTo>
                  <a:pt x="1832322" y="724900"/>
                </a:lnTo>
                <a:lnTo>
                  <a:pt x="1830093" y="722688"/>
                </a:lnTo>
                <a:lnTo>
                  <a:pt x="1828182" y="720160"/>
                </a:lnTo>
                <a:lnTo>
                  <a:pt x="1826590" y="716999"/>
                </a:lnTo>
                <a:lnTo>
                  <a:pt x="1824998" y="714155"/>
                </a:lnTo>
                <a:lnTo>
                  <a:pt x="1823724" y="710995"/>
                </a:lnTo>
                <a:lnTo>
                  <a:pt x="1823087" y="707834"/>
                </a:lnTo>
                <a:lnTo>
                  <a:pt x="1822450" y="704358"/>
                </a:lnTo>
                <a:lnTo>
                  <a:pt x="1822450" y="700566"/>
                </a:lnTo>
                <a:lnTo>
                  <a:pt x="1822450" y="697405"/>
                </a:lnTo>
                <a:lnTo>
                  <a:pt x="1823087" y="693929"/>
                </a:lnTo>
                <a:lnTo>
                  <a:pt x="1823724" y="690769"/>
                </a:lnTo>
                <a:lnTo>
                  <a:pt x="1824998" y="687292"/>
                </a:lnTo>
                <a:lnTo>
                  <a:pt x="1826590" y="684764"/>
                </a:lnTo>
                <a:lnTo>
                  <a:pt x="1828182" y="681920"/>
                </a:lnTo>
                <a:lnTo>
                  <a:pt x="1830093" y="679076"/>
                </a:lnTo>
                <a:lnTo>
                  <a:pt x="1832322" y="676863"/>
                </a:lnTo>
                <a:lnTo>
                  <a:pt x="1834870" y="674335"/>
                </a:lnTo>
                <a:lnTo>
                  <a:pt x="1837417" y="672755"/>
                </a:lnTo>
                <a:lnTo>
                  <a:pt x="1840283" y="670859"/>
                </a:lnTo>
                <a:lnTo>
                  <a:pt x="1843149" y="669595"/>
                </a:lnTo>
                <a:lnTo>
                  <a:pt x="1846652" y="668330"/>
                </a:lnTo>
                <a:lnTo>
                  <a:pt x="1849518" y="667382"/>
                </a:lnTo>
                <a:lnTo>
                  <a:pt x="1853339" y="667066"/>
                </a:lnTo>
                <a:lnTo>
                  <a:pt x="1856524" y="666750"/>
                </a:lnTo>
                <a:close/>
                <a:moveTo>
                  <a:pt x="629654" y="666750"/>
                </a:moveTo>
                <a:lnTo>
                  <a:pt x="775285" y="666750"/>
                </a:lnTo>
                <a:lnTo>
                  <a:pt x="778783" y="667066"/>
                </a:lnTo>
                <a:lnTo>
                  <a:pt x="781962" y="667382"/>
                </a:lnTo>
                <a:lnTo>
                  <a:pt x="785460" y="668330"/>
                </a:lnTo>
                <a:lnTo>
                  <a:pt x="788640" y="669595"/>
                </a:lnTo>
                <a:lnTo>
                  <a:pt x="791819" y="670859"/>
                </a:lnTo>
                <a:lnTo>
                  <a:pt x="794363" y="672755"/>
                </a:lnTo>
                <a:lnTo>
                  <a:pt x="797225" y="674335"/>
                </a:lnTo>
                <a:lnTo>
                  <a:pt x="799451" y="676863"/>
                </a:lnTo>
                <a:lnTo>
                  <a:pt x="801677" y="679076"/>
                </a:lnTo>
                <a:lnTo>
                  <a:pt x="803902" y="681920"/>
                </a:lnTo>
                <a:lnTo>
                  <a:pt x="805492" y="684764"/>
                </a:lnTo>
                <a:lnTo>
                  <a:pt x="806764" y="687292"/>
                </a:lnTo>
                <a:lnTo>
                  <a:pt x="808036" y="690769"/>
                </a:lnTo>
                <a:lnTo>
                  <a:pt x="808990" y="693929"/>
                </a:lnTo>
                <a:lnTo>
                  <a:pt x="809626" y="697405"/>
                </a:lnTo>
                <a:lnTo>
                  <a:pt x="809626" y="700566"/>
                </a:lnTo>
                <a:lnTo>
                  <a:pt x="809626" y="704358"/>
                </a:lnTo>
                <a:lnTo>
                  <a:pt x="808990" y="707834"/>
                </a:lnTo>
                <a:lnTo>
                  <a:pt x="808036" y="710995"/>
                </a:lnTo>
                <a:lnTo>
                  <a:pt x="806764" y="714155"/>
                </a:lnTo>
                <a:lnTo>
                  <a:pt x="805492" y="716999"/>
                </a:lnTo>
                <a:lnTo>
                  <a:pt x="803902" y="720160"/>
                </a:lnTo>
                <a:lnTo>
                  <a:pt x="801677" y="722688"/>
                </a:lnTo>
                <a:lnTo>
                  <a:pt x="799451" y="724900"/>
                </a:lnTo>
                <a:lnTo>
                  <a:pt x="797225" y="727112"/>
                </a:lnTo>
                <a:lnTo>
                  <a:pt x="794363" y="729009"/>
                </a:lnTo>
                <a:lnTo>
                  <a:pt x="791819" y="730905"/>
                </a:lnTo>
                <a:lnTo>
                  <a:pt x="788640" y="732169"/>
                </a:lnTo>
                <a:lnTo>
                  <a:pt x="785460" y="733433"/>
                </a:lnTo>
                <a:lnTo>
                  <a:pt x="781962" y="734381"/>
                </a:lnTo>
                <a:lnTo>
                  <a:pt x="778783" y="734697"/>
                </a:lnTo>
                <a:lnTo>
                  <a:pt x="775285" y="735013"/>
                </a:lnTo>
                <a:lnTo>
                  <a:pt x="629654" y="735013"/>
                </a:lnTo>
                <a:lnTo>
                  <a:pt x="626156" y="734697"/>
                </a:lnTo>
                <a:lnTo>
                  <a:pt x="622976" y="734381"/>
                </a:lnTo>
                <a:lnTo>
                  <a:pt x="619479" y="733433"/>
                </a:lnTo>
                <a:lnTo>
                  <a:pt x="616299" y="732169"/>
                </a:lnTo>
                <a:lnTo>
                  <a:pt x="613119" y="730905"/>
                </a:lnTo>
                <a:lnTo>
                  <a:pt x="610576" y="729009"/>
                </a:lnTo>
                <a:lnTo>
                  <a:pt x="607714" y="727112"/>
                </a:lnTo>
                <a:lnTo>
                  <a:pt x="605488" y="724900"/>
                </a:lnTo>
                <a:lnTo>
                  <a:pt x="603262" y="722688"/>
                </a:lnTo>
                <a:lnTo>
                  <a:pt x="601036" y="720160"/>
                </a:lnTo>
                <a:lnTo>
                  <a:pt x="599447" y="716999"/>
                </a:lnTo>
                <a:lnTo>
                  <a:pt x="598175" y="714155"/>
                </a:lnTo>
                <a:lnTo>
                  <a:pt x="596903" y="710995"/>
                </a:lnTo>
                <a:lnTo>
                  <a:pt x="596267" y="707834"/>
                </a:lnTo>
                <a:lnTo>
                  <a:pt x="595313" y="704358"/>
                </a:lnTo>
                <a:lnTo>
                  <a:pt x="595313" y="700566"/>
                </a:lnTo>
                <a:lnTo>
                  <a:pt x="595313" y="697405"/>
                </a:lnTo>
                <a:lnTo>
                  <a:pt x="596267" y="693929"/>
                </a:lnTo>
                <a:lnTo>
                  <a:pt x="596903" y="690769"/>
                </a:lnTo>
                <a:lnTo>
                  <a:pt x="598175" y="687292"/>
                </a:lnTo>
                <a:lnTo>
                  <a:pt x="599447" y="684764"/>
                </a:lnTo>
                <a:lnTo>
                  <a:pt x="601036" y="681920"/>
                </a:lnTo>
                <a:lnTo>
                  <a:pt x="603262" y="679076"/>
                </a:lnTo>
                <a:lnTo>
                  <a:pt x="605488" y="676863"/>
                </a:lnTo>
                <a:lnTo>
                  <a:pt x="607714" y="674335"/>
                </a:lnTo>
                <a:lnTo>
                  <a:pt x="610576" y="672755"/>
                </a:lnTo>
                <a:lnTo>
                  <a:pt x="613119" y="670859"/>
                </a:lnTo>
                <a:lnTo>
                  <a:pt x="616299" y="669595"/>
                </a:lnTo>
                <a:lnTo>
                  <a:pt x="619479" y="668330"/>
                </a:lnTo>
                <a:lnTo>
                  <a:pt x="622976" y="667382"/>
                </a:lnTo>
                <a:lnTo>
                  <a:pt x="626156" y="667066"/>
                </a:lnTo>
                <a:lnTo>
                  <a:pt x="629654" y="666750"/>
                </a:lnTo>
                <a:close/>
                <a:moveTo>
                  <a:pt x="1315880" y="528637"/>
                </a:moveTo>
                <a:lnTo>
                  <a:pt x="1321897" y="528954"/>
                </a:lnTo>
                <a:lnTo>
                  <a:pt x="1327598" y="529904"/>
                </a:lnTo>
                <a:lnTo>
                  <a:pt x="1333615" y="531805"/>
                </a:lnTo>
                <a:lnTo>
                  <a:pt x="1339316" y="534655"/>
                </a:lnTo>
                <a:lnTo>
                  <a:pt x="1345017" y="537823"/>
                </a:lnTo>
                <a:lnTo>
                  <a:pt x="1350084" y="541941"/>
                </a:lnTo>
                <a:lnTo>
                  <a:pt x="1354835" y="546375"/>
                </a:lnTo>
                <a:lnTo>
                  <a:pt x="1359586" y="551760"/>
                </a:lnTo>
                <a:lnTo>
                  <a:pt x="1364020" y="557778"/>
                </a:lnTo>
                <a:lnTo>
                  <a:pt x="1367503" y="564430"/>
                </a:lnTo>
                <a:lnTo>
                  <a:pt x="1370987" y="571398"/>
                </a:lnTo>
                <a:lnTo>
                  <a:pt x="1373837" y="579634"/>
                </a:lnTo>
                <a:lnTo>
                  <a:pt x="1375104" y="583751"/>
                </a:lnTo>
                <a:lnTo>
                  <a:pt x="1376371" y="588186"/>
                </a:lnTo>
                <a:lnTo>
                  <a:pt x="1377955" y="597055"/>
                </a:lnTo>
                <a:lnTo>
                  <a:pt x="1379222" y="606557"/>
                </a:lnTo>
                <a:lnTo>
                  <a:pt x="1379538" y="616377"/>
                </a:lnTo>
                <a:lnTo>
                  <a:pt x="1379222" y="627463"/>
                </a:lnTo>
                <a:lnTo>
                  <a:pt x="1378905" y="637915"/>
                </a:lnTo>
                <a:lnTo>
                  <a:pt x="1378588" y="647101"/>
                </a:lnTo>
                <a:lnTo>
                  <a:pt x="1377955" y="655970"/>
                </a:lnTo>
                <a:lnTo>
                  <a:pt x="1376054" y="673074"/>
                </a:lnTo>
                <a:lnTo>
                  <a:pt x="1373204" y="690179"/>
                </a:lnTo>
                <a:lnTo>
                  <a:pt x="1370037" y="706967"/>
                </a:lnTo>
                <a:lnTo>
                  <a:pt x="1366237" y="725021"/>
                </a:lnTo>
                <a:lnTo>
                  <a:pt x="1361803" y="745293"/>
                </a:lnTo>
                <a:lnTo>
                  <a:pt x="1357369" y="769366"/>
                </a:lnTo>
                <a:lnTo>
                  <a:pt x="1352301" y="797873"/>
                </a:lnTo>
                <a:lnTo>
                  <a:pt x="1346917" y="830815"/>
                </a:lnTo>
                <a:lnTo>
                  <a:pt x="1344384" y="849503"/>
                </a:lnTo>
                <a:lnTo>
                  <a:pt x="1341533" y="870092"/>
                </a:lnTo>
                <a:lnTo>
                  <a:pt x="1338683" y="892264"/>
                </a:lnTo>
                <a:lnTo>
                  <a:pt x="1335832" y="916654"/>
                </a:lnTo>
                <a:lnTo>
                  <a:pt x="1296561" y="916654"/>
                </a:lnTo>
                <a:lnTo>
                  <a:pt x="1293710" y="892264"/>
                </a:lnTo>
                <a:lnTo>
                  <a:pt x="1290860" y="870092"/>
                </a:lnTo>
                <a:lnTo>
                  <a:pt x="1288326" y="849820"/>
                </a:lnTo>
                <a:lnTo>
                  <a:pt x="1285792" y="831132"/>
                </a:lnTo>
                <a:lnTo>
                  <a:pt x="1280092" y="797873"/>
                </a:lnTo>
                <a:lnTo>
                  <a:pt x="1275341" y="769366"/>
                </a:lnTo>
                <a:lnTo>
                  <a:pt x="1270590" y="745293"/>
                </a:lnTo>
                <a:lnTo>
                  <a:pt x="1266473" y="725021"/>
                </a:lnTo>
                <a:lnTo>
                  <a:pt x="1262356" y="706967"/>
                </a:lnTo>
                <a:lnTo>
                  <a:pt x="1258872" y="690179"/>
                </a:lnTo>
                <a:lnTo>
                  <a:pt x="1256339" y="673074"/>
                </a:lnTo>
                <a:lnTo>
                  <a:pt x="1254438" y="655970"/>
                </a:lnTo>
                <a:lnTo>
                  <a:pt x="1253805" y="647101"/>
                </a:lnTo>
                <a:lnTo>
                  <a:pt x="1252855" y="637915"/>
                </a:lnTo>
                <a:lnTo>
                  <a:pt x="1252538" y="627463"/>
                </a:lnTo>
                <a:lnTo>
                  <a:pt x="1252538" y="616377"/>
                </a:lnTo>
                <a:lnTo>
                  <a:pt x="1252855" y="606557"/>
                </a:lnTo>
                <a:lnTo>
                  <a:pt x="1254122" y="597055"/>
                </a:lnTo>
                <a:lnTo>
                  <a:pt x="1255705" y="588186"/>
                </a:lnTo>
                <a:lnTo>
                  <a:pt x="1256972" y="583751"/>
                </a:lnTo>
                <a:lnTo>
                  <a:pt x="1258239" y="579634"/>
                </a:lnTo>
                <a:lnTo>
                  <a:pt x="1261406" y="571398"/>
                </a:lnTo>
                <a:lnTo>
                  <a:pt x="1264573" y="564430"/>
                </a:lnTo>
                <a:lnTo>
                  <a:pt x="1268374" y="557778"/>
                </a:lnTo>
                <a:lnTo>
                  <a:pt x="1272807" y="551760"/>
                </a:lnTo>
                <a:lnTo>
                  <a:pt x="1277241" y="546375"/>
                </a:lnTo>
                <a:lnTo>
                  <a:pt x="1281992" y="541941"/>
                </a:lnTo>
                <a:lnTo>
                  <a:pt x="1287376" y="537823"/>
                </a:lnTo>
                <a:lnTo>
                  <a:pt x="1293077" y="534655"/>
                </a:lnTo>
                <a:lnTo>
                  <a:pt x="1298778" y="531805"/>
                </a:lnTo>
                <a:lnTo>
                  <a:pt x="1304162" y="529904"/>
                </a:lnTo>
                <a:lnTo>
                  <a:pt x="1310179" y="528954"/>
                </a:lnTo>
                <a:lnTo>
                  <a:pt x="1315880" y="528637"/>
                </a:lnTo>
                <a:close/>
                <a:moveTo>
                  <a:pt x="1316038" y="427125"/>
                </a:moveTo>
                <a:lnTo>
                  <a:pt x="1306196" y="427443"/>
                </a:lnTo>
                <a:lnTo>
                  <a:pt x="1296353" y="427761"/>
                </a:lnTo>
                <a:lnTo>
                  <a:pt x="1283971" y="428715"/>
                </a:lnTo>
                <a:lnTo>
                  <a:pt x="1269048" y="430622"/>
                </a:lnTo>
                <a:lnTo>
                  <a:pt x="1252221" y="432529"/>
                </a:lnTo>
                <a:lnTo>
                  <a:pt x="1233806" y="435390"/>
                </a:lnTo>
                <a:lnTo>
                  <a:pt x="1224281" y="437615"/>
                </a:lnTo>
                <a:lnTo>
                  <a:pt x="1214121" y="439523"/>
                </a:lnTo>
                <a:lnTo>
                  <a:pt x="1204278" y="441748"/>
                </a:lnTo>
                <a:lnTo>
                  <a:pt x="1193483" y="444609"/>
                </a:lnTo>
                <a:lnTo>
                  <a:pt x="1183323" y="447470"/>
                </a:lnTo>
                <a:lnTo>
                  <a:pt x="1172528" y="450967"/>
                </a:lnTo>
                <a:lnTo>
                  <a:pt x="1161733" y="454463"/>
                </a:lnTo>
                <a:lnTo>
                  <a:pt x="1150938" y="458914"/>
                </a:lnTo>
                <a:lnTo>
                  <a:pt x="1140143" y="463364"/>
                </a:lnTo>
                <a:lnTo>
                  <a:pt x="1129348" y="467814"/>
                </a:lnTo>
                <a:lnTo>
                  <a:pt x="1118871" y="473218"/>
                </a:lnTo>
                <a:lnTo>
                  <a:pt x="1108393" y="478940"/>
                </a:lnTo>
                <a:lnTo>
                  <a:pt x="1097916" y="484980"/>
                </a:lnTo>
                <a:lnTo>
                  <a:pt x="1088073" y="491338"/>
                </a:lnTo>
                <a:lnTo>
                  <a:pt x="1078231" y="498331"/>
                </a:lnTo>
                <a:lnTo>
                  <a:pt x="1069023" y="505960"/>
                </a:lnTo>
                <a:lnTo>
                  <a:pt x="1059498" y="514225"/>
                </a:lnTo>
                <a:lnTo>
                  <a:pt x="1050926" y="522808"/>
                </a:lnTo>
                <a:lnTo>
                  <a:pt x="1043623" y="530755"/>
                </a:lnTo>
                <a:lnTo>
                  <a:pt x="1036638" y="539656"/>
                </a:lnTo>
                <a:lnTo>
                  <a:pt x="1029971" y="548557"/>
                </a:lnTo>
                <a:lnTo>
                  <a:pt x="1023938" y="557775"/>
                </a:lnTo>
                <a:lnTo>
                  <a:pt x="1018541" y="567312"/>
                </a:lnTo>
                <a:lnTo>
                  <a:pt x="1013461" y="577166"/>
                </a:lnTo>
                <a:lnTo>
                  <a:pt x="1009333" y="587656"/>
                </a:lnTo>
                <a:lnTo>
                  <a:pt x="1005206" y="598464"/>
                </a:lnTo>
                <a:lnTo>
                  <a:pt x="1001713" y="608954"/>
                </a:lnTo>
                <a:lnTo>
                  <a:pt x="998856" y="620398"/>
                </a:lnTo>
                <a:lnTo>
                  <a:pt x="996633" y="632160"/>
                </a:lnTo>
                <a:lnTo>
                  <a:pt x="994728" y="643922"/>
                </a:lnTo>
                <a:lnTo>
                  <a:pt x="993458" y="656319"/>
                </a:lnTo>
                <a:lnTo>
                  <a:pt x="992506" y="668716"/>
                </a:lnTo>
                <a:lnTo>
                  <a:pt x="992506" y="681750"/>
                </a:lnTo>
                <a:lnTo>
                  <a:pt x="992506" y="694783"/>
                </a:lnTo>
                <a:lnTo>
                  <a:pt x="993141" y="707498"/>
                </a:lnTo>
                <a:lnTo>
                  <a:pt x="994093" y="719260"/>
                </a:lnTo>
                <a:lnTo>
                  <a:pt x="994728" y="730704"/>
                </a:lnTo>
                <a:lnTo>
                  <a:pt x="996316" y="741829"/>
                </a:lnTo>
                <a:lnTo>
                  <a:pt x="997586" y="752002"/>
                </a:lnTo>
                <a:lnTo>
                  <a:pt x="998856" y="762174"/>
                </a:lnTo>
                <a:lnTo>
                  <a:pt x="1000443" y="771393"/>
                </a:lnTo>
                <a:lnTo>
                  <a:pt x="1002031" y="780611"/>
                </a:lnTo>
                <a:lnTo>
                  <a:pt x="1003936" y="789194"/>
                </a:lnTo>
                <a:lnTo>
                  <a:pt x="1005841" y="797777"/>
                </a:lnTo>
                <a:lnTo>
                  <a:pt x="1008063" y="805724"/>
                </a:lnTo>
                <a:lnTo>
                  <a:pt x="1010603" y="813035"/>
                </a:lnTo>
                <a:lnTo>
                  <a:pt x="1012826" y="820347"/>
                </a:lnTo>
                <a:lnTo>
                  <a:pt x="1015683" y="827022"/>
                </a:lnTo>
                <a:lnTo>
                  <a:pt x="1018223" y="833698"/>
                </a:lnTo>
                <a:lnTo>
                  <a:pt x="1020763" y="840055"/>
                </a:lnTo>
                <a:lnTo>
                  <a:pt x="1023621" y="846095"/>
                </a:lnTo>
                <a:lnTo>
                  <a:pt x="1026478" y="851817"/>
                </a:lnTo>
                <a:lnTo>
                  <a:pt x="1032828" y="862943"/>
                </a:lnTo>
                <a:lnTo>
                  <a:pt x="1039496" y="872797"/>
                </a:lnTo>
                <a:lnTo>
                  <a:pt x="1046481" y="882652"/>
                </a:lnTo>
                <a:lnTo>
                  <a:pt x="1053466" y="891552"/>
                </a:lnTo>
                <a:lnTo>
                  <a:pt x="1061086" y="900135"/>
                </a:lnTo>
                <a:lnTo>
                  <a:pt x="1076643" y="917301"/>
                </a:lnTo>
                <a:lnTo>
                  <a:pt x="1091883" y="934467"/>
                </a:lnTo>
                <a:lnTo>
                  <a:pt x="1099821" y="943367"/>
                </a:lnTo>
                <a:lnTo>
                  <a:pt x="1107441" y="952904"/>
                </a:lnTo>
                <a:lnTo>
                  <a:pt x="1115061" y="962758"/>
                </a:lnTo>
                <a:lnTo>
                  <a:pt x="1122681" y="973566"/>
                </a:lnTo>
                <a:lnTo>
                  <a:pt x="1129983" y="985010"/>
                </a:lnTo>
                <a:lnTo>
                  <a:pt x="1136968" y="996772"/>
                </a:lnTo>
                <a:lnTo>
                  <a:pt x="1143953" y="1009805"/>
                </a:lnTo>
                <a:lnTo>
                  <a:pt x="1150938" y="1024427"/>
                </a:lnTo>
                <a:lnTo>
                  <a:pt x="1153796" y="1031739"/>
                </a:lnTo>
                <a:lnTo>
                  <a:pt x="1157288" y="1039686"/>
                </a:lnTo>
                <a:lnTo>
                  <a:pt x="1160146" y="1047633"/>
                </a:lnTo>
                <a:lnTo>
                  <a:pt x="1162686" y="1056216"/>
                </a:lnTo>
                <a:lnTo>
                  <a:pt x="1165543" y="1064799"/>
                </a:lnTo>
                <a:lnTo>
                  <a:pt x="1168083" y="1074017"/>
                </a:lnTo>
                <a:lnTo>
                  <a:pt x="1170941" y="1083554"/>
                </a:lnTo>
                <a:lnTo>
                  <a:pt x="1173163" y="1093408"/>
                </a:lnTo>
                <a:lnTo>
                  <a:pt x="1175386" y="1103580"/>
                </a:lnTo>
                <a:lnTo>
                  <a:pt x="1177608" y="1114388"/>
                </a:lnTo>
                <a:lnTo>
                  <a:pt x="1179513" y="1125196"/>
                </a:lnTo>
                <a:lnTo>
                  <a:pt x="1181418" y="1136958"/>
                </a:lnTo>
                <a:lnTo>
                  <a:pt x="1181680" y="1141412"/>
                </a:lnTo>
                <a:lnTo>
                  <a:pt x="1456680" y="1141412"/>
                </a:lnTo>
                <a:lnTo>
                  <a:pt x="1456691" y="1136958"/>
                </a:lnTo>
                <a:lnTo>
                  <a:pt x="1458596" y="1125196"/>
                </a:lnTo>
                <a:lnTo>
                  <a:pt x="1460818" y="1114388"/>
                </a:lnTo>
                <a:lnTo>
                  <a:pt x="1462723" y="1103580"/>
                </a:lnTo>
                <a:lnTo>
                  <a:pt x="1464946" y="1093408"/>
                </a:lnTo>
                <a:lnTo>
                  <a:pt x="1467486" y="1083554"/>
                </a:lnTo>
                <a:lnTo>
                  <a:pt x="1470026" y="1074017"/>
                </a:lnTo>
                <a:lnTo>
                  <a:pt x="1472883" y="1064799"/>
                </a:lnTo>
                <a:lnTo>
                  <a:pt x="1475423" y="1056216"/>
                </a:lnTo>
                <a:lnTo>
                  <a:pt x="1478281" y="1047633"/>
                </a:lnTo>
                <a:lnTo>
                  <a:pt x="1481456" y="1039686"/>
                </a:lnTo>
                <a:lnTo>
                  <a:pt x="1484313" y="1031739"/>
                </a:lnTo>
                <a:lnTo>
                  <a:pt x="1487806" y="1024427"/>
                </a:lnTo>
                <a:lnTo>
                  <a:pt x="1494156" y="1009805"/>
                </a:lnTo>
                <a:lnTo>
                  <a:pt x="1501141" y="996772"/>
                </a:lnTo>
                <a:lnTo>
                  <a:pt x="1508443" y="985010"/>
                </a:lnTo>
                <a:lnTo>
                  <a:pt x="1515746" y="973566"/>
                </a:lnTo>
                <a:lnTo>
                  <a:pt x="1523048" y="962758"/>
                </a:lnTo>
                <a:lnTo>
                  <a:pt x="1530986" y="952904"/>
                </a:lnTo>
                <a:lnTo>
                  <a:pt x="1538606" y="943367"/>
                </a:lnTo>
                <a:lnTo>
                  <a:pt x="1546543" y="934467"/>
                </a:lnTo>
                <a:lnTo>
                  <a:pt x="1561466" y="917301"/>
                </a:lnTo>
                <a:lnTo>
                  <a:pt x="1577341" y="900135"/>
                </a:lnTo>
                <a:lnTo>
                  <a:pt x="1584643" y="891552"/>
                </a:lnTo>
                <a:lnTo>
                  <a:pt x="1591946" y="882652"/>
                </a:lnTo>
                <a:lnTo>
                  <a:pt x="1598613" y="872797"/>
                </a:lnTo>
                <a:lnTo>
                  <a:pt x="1605281" y="862943"/>
                </a:lnTo>
                <a:lnTo>
                  <a:pt x="1611631" y="851817"/>
                </a:lnTo>
                <a:lnTo>
                  <a:pt x="1614806" y="846095"/>
                </a:lnTo>
                <a:lnTo>
                  <a:pt x="1617346" y="840055"/>
                </a:lnTo>
                <a:lnTo>
                  <a:pt x="1620203" y="833698"/>
                </a:lnTo>
                <a:lnTo>
                  <a:pt x="1623061" y="827022"/>
                </a:lnTo>
                <a:lnTo>
                  <a:pt x="1625283" y="820347"/>
                </a:lnTo>
                <a:lnTo>
                  <a:pt x="1628141" y="813035"/>
                </a:lnTo>
                <a:lnTo>
                  <a:pt x="1630046" y="805724"/>
                </a:lnTo>
                <a:lnTo>
                  <a:pt x="1632268" y="797777"/>
                </a:lnTo>
                <a:lnTo>
                  <a:pt x="1634491" y="789194"/>
                </a:lnTo>
                <a:lnTo>
                  <a:pt x="1636396" y="780611"/>
                </a:lnTo>
                <a:lnTo>
                  <a:pt x="1637983" y="771393"/>
                </a:lnTo>
                <a:lnTo>
                  <a:pt x="1639571" y="762174"/>
                </a:lnTo>
                <a:lnTo>
                  <a:pt x="1641158" y="752002"/>
                </a:lnTo>
                <a:lnTo>
                  <a:pt x="1642428" y="741829"/>
                </a:lnTo>
                <a:lnTo>
                  <a:pt x="1643381" y="730704"/>
                </a:lnTo>
                <a:lnTo>
                  <a:pt x="1644333" y="719260"/>
                </a:lnTo>
                <a:lnTo>
                  <a:pt x="1644968" y="707498"/>
                </a:lnTo>
                <a:lnTo>
                  <a:pt x="1645603" y="694783"/>
                </a:lnTo>
                <a:lnTo>
                  <a:pt x="1645921" y="681750"/>
                </a:lnTo>
                <a:lnTo>
                  <a:pt x="1645603" y="668716"/>
                </a:lnTo>
                <a:lnTo>
                  <a:pt x="1644968" y="656319"/>
                </a:lnTo>
                <a:lnTo>
                  <a:pt x="1643698" y="643922"/>
                </a:lnTo>
                <a:lnTo>
                  <a:pt x="1641793" y="632160"/>
                </a:lnTo>
                <a:lnTo>
                  <a:pt x="1639253" y="620398"/>
                </a:lnTo>
                <a:lnTo>
                  <a:pt x="1636396" y="608954"/>
                </a:lnTo>
                <a:lnTo>
                  <a:pt x="1632903" y="598464"/>
                </a:lnTo>
                <a:lnTo>
                  <a:pt x="1629411" y="587656"/>
                </a:lnTo>
                <a:lnTo>
                  <a:pt x="1624648" y="577166"/>
                </a:lnTo>
                <a:lnTo>
                  <a:pt x="1619568" y="567312"/>
                </a:lnTo>
                <a:lnTo>
                  <a:pt x="1614488" y="557775"/>
                </a:lnTo>
                <a:lnTo>
                  <a:pt x="1608456" y="548557"/>
                </a:lnTo>
                <a:lnTo>
                  <a:pt x="1602106" y="539656"/>
                </a:lnTo>
                <a:lnTo>
                  <a:pt x="1595121" y="530755"/>
                </a:lnTo>
                <a:lnTo>
                  <a:pt x="1587183" y="522808"/>
                </a:lnTo>
                <a:lnTo>
                  <a:pt x="1578611" y="514225"/>
                </a:lnTo>
                <a:lnTo>
                  <a:pt x="1569721" y="505960"/>
                </a:lnTo>
                <a:lnTo>
                  <a:pt x="1559878" y="498331"/>
                </a:lnTo>
                <a:lnTo>
                  <a:pt x="1550353" y="491338"/>
                </a:lnTo>
                <a:lnTo>
                  <a:pt x="1540193" y="484980"/>
                </a:lnTo>
                <a:lnTo>
                  <a:pt x="1529716" y="478622"/>
                </a:lnTo>
                <a:lnTo>
                  <a:pt x="1519556" y="473218"/>
                </a:lnTo>
                <a:lnTo>
                  <a:pt x="1508761" y="467814"/>
                </a:lnTo>
                <a:lnTo>
                  <a:pt x="1497966" y="463046"/>
                </a:lnTo>
                <a:lnTo>
                  <a:pt x="1487488" y="458596"/>
                </a:lnTo>
                <a:lnTo>
                  <a:pt x="1476376" y="454463"/>
                </a:lnTo>
                <a:lnTo>
                  <a:pt x="1465581" y="450967"/>
                </a:lnTo>
                <a:lnTo>
                  <a:pt x="1455103" y="447470"/>
                </a:lnTo>
                <a:lnTo>
                  <a:pt x="1444308" y="444609"/>
                </a:lnTo>
                <a:lnTo>
                  <a:pt x="1434148" y="441748"/>
                </a:lnTo>
                <a:lnTo>
                  <a:pt x="1423988" y="439523"/>
                </a:lnTo>
                <a:lnTo>
                  <a:pt x="1413828" y="437615"/>
                </a:lnTo>
                <a:lnTo>
                  <a:pt x="1404303" y="435390"/>
                </a:lnTo>
                <a:lnTo>
                  <a:pt x="1385888" y="432529"/>
                </a:lnTo>
                <a:lnTo>
                  <a:pt x="1369061" y="430304"/>
                </a:lnTo>
                <a:lnTo>
                  <a:pt x="1354456" y="428715"/>
                </a:lnTo>
                <a:lnTo>
                  <a:pt x="1342073" y="427761"/>
                </a:lnTo>
                <a:lnTo>
                  <a:pt x="1332866" y="427443"/>
                </a:lnTo>
                <a:lnTo>
                  <a:pt x="1323023" y="427125"/>
                </a:lnTo>
                <a:lnTo>
                  <a:pt x="1316038" y="427125"/>
                </a:lnTo>
                <a:close/>
                <a:moveTo>
                  <a:pt x="1309371" y="354012"/>
                </a:moveTo>
                <a:lnTo>
                  <a:pt x="1315403" y="354012"/>
                </a:lnTo>
                <a:lnTo>
                  <a:pt x="1322071" y="354012"/>
                </a:lnTo>
                <a:lnTo>
                  <a:pt x="1328103" y="354012"/>
                </a:lnTo>
                <a:lnTo>
                  <a:pt x="1337628" y="354330"/>
                </a:lnTo>
                <a:lnTo>
                  <a:pt x="1350011" y="354966"/>
                </a:lnTo>
                <a:lnTo>
                  <a:pt x="1365568" y="356237"/>
                </a:lnTo>
                <a:lnTo>
                  <a:pt x="1383666" y="358145"/>
                </a:lnTo>
                <a:lnTo>
                  <a:pt x="1403351" y="361006"/>
                </a:lnTo>
                <a:lnTo>
                  <a:pt x="1413828" y="362913"/>
                </a:lnTo>
                <a:lnTo>
                  <a:pt x="1424941" y="364820"/>
                </a:lnTo>
                <a:lnTo>
                  <a:pt x="1436371" y="367363"/>
                </a:lnTo>
                <a:lnTo>
                  <a:pt x="1448118" y="369906"/>
                </a:lnTo>
                <a:lnTo>
                  <a:pt x="1460183" y="373085"/>
                </a:lnTo>
                <a:lnTo>
                  <a:pt x="1471931" y="376264"/>
                </a:lnTo>
                <a:lnTo>
                  <a:pt x="1484313" y="380079"/>
                </a:lnTo>
                <a:lnTo>
                  <a:pt x="1497013" y="383893"/>
                </a:lnTo>
                <a:lnTo>
                  <a:pt x="1509396" y="388661"/>
                </a:lnTo>
                <a:lnTo>
                  <a:pt x="1522096" y="393748"/>
                </a:lnTo>
                <a:lnTo>
                  <a:pt x="1534478" y="399152"/>
                </a:lnTo>
                <a:lnTo>
                  <a:pt x="1547178" y="405191"/>
                </a:lnTo>
                <a:lnTo>
                  <a:pt x="1559561" y="411549"/>
                </a:lnTo>
                <a:lnTo>
                  <a:pt x="1571943" y="418542"/>
                </a:lnTo>
                <a:lnTo>
                  <a:pt x="1584008" y="425854"/>
                </a:lnTo>
                <a:lnTo>
                  <a:pt x="1595756" y="433801"/>
                </a:lnTo>
                <a:lnTo>
                  <a:pt x="1607186" y="442384"/>
                </a:lnTo>
                <a:lnTo>
                  <a:pt x="1618616" y="451602"/>
                </a:lnTo>
                <a:lnTo>
                  <a:pt x="1629728" y="461139"/>
                </a:lnTo>
                <a:lnTo>
                  <a:pt x="1640206" y="471629"/>
                </a:lnTo>
                <a:lnTo>
                  <a:pt x="1650366" y="483073"/>
                </a:lnTo>
                <a:lnTo>
                  <a:pt x="1659891" y="494199"/>
                </a:lnTo>
                <a:lnTo>
                  <a:pt x="1668463" y="506278"/>
                </a:lnTo>
                <a:lnTo>
                  <a:pt x="1672591" y="512318"/>
                </a:lnTo>
                <a:lnTo>
                  <a:pt x="1676401" y="518676"/>
                </a:lnTo>
                <a:lnTo>
                  <a:pt x="1680211" y="525033"/>
                </a:lnTo>
                <a:lnTo>
                  <a:pt x="1683703" y="531391"/>
                </a:lnTo>
                <a:lnTo>
                  <a:pt x="1690371" y="544424"/>
                </a:lnTo>
                <a:lnTo>
                  <a:pt x="1696403" y="558093"/>
                </a:lnTo>
                <a:lnTo>
                  <a:pt x="1701801" y="572398"/>
                </a:lnTo>
                <a:lnTo>
                  <a:pt x="1706563" y="586703"/>
                </a:lnTo>
                <a:lnTo>
                  <a:pt x="1710056" y="601325"/>
                </a:lnTo>
                <a:lnTo>
                  <a:pt x="1713548" y="616266"/>
                </a:lnTo>
                <a:lnTo>
                  <a:pt x="1715771" y="631842"/>
                </a:lnTo>
                <a:lnTo>
                  <a:pt x="1717993" y="647736"/>
                </a:lnTo>
                <a:lnTo>
                  <a:pt x="1718946" y="663948"/>
                </a:lnTo>
                <a:lnTo>
                  <a:pt x="1719263" y="680478"/>
                </a:lnTo>
                <a:lnTo>
                  <a:pt x="1718946" y="697644"/>
                </a:lnTo>
                <a:lnTo>
                  <a:pt x="1718311" y="712584"/>
                </a:lnTo>
                <a:lnTo>
                  <a:pt x="1717041" y="727207"/>
                </a:lnTo>
                <a:lnTo>
                  <a:pt x="1716088" y="740876"/>
                </a:lnTo>
                <a:lnTo>
                  <a:pt x="1714501" y="753909"/>
                </a:lnTo>
                <a:lnTo>
                  <a:pt x="1712913" y="766624"/>
                </a:lnTo>
                <a:lnTo>
                  <a:pt x="1711326" y="778704"/>
                </a:lnTo>
                <a:lnTo>
                  <a:pt x="1709103" y="790148"/>
                </a:lnTo>
                <a:lnTo>
                  <a:pt x="1706881" y="801274"/>
                </a:lnTo>
                <a:lnTo>
                  <a:pt x="1704658" y="812082"/>
                </a:lnTo>
                <a:lnTo>
                  <a:pt x="1701801" y="821936"/>
                </a:lnTo>
                <a:lnTo>
                  <a:pt x="1698943" y="831790"/>
                </a:lnTo>
                <a:lnTo>
                  <a:pt x="1696086" y="841009"/>
                </a:lnTo>
                <a:lnTo>
                  <a:pt x="1692911" y="849910"/>
                </a:lnTo>
                <a:lnTo>
                  <a:pt x="1689736" y="858175"/>
                </a:lnTo>
                <a:lnTo>
                  <a:pt x="1686243" y="866122"/>
                </a:lnTo>
                <a:lnTo>
                  <a:pt x="1682751" y="874069"/>
                </a:lnTo>
                <a:lnTo>
                  <a:pt x="1679258" y="881698"/>
                </a:lnTo>
                <a:lnTo>
                  <a:pt x="1675448" y="888691"/>
                </a:lnTo>
                <a:lnTo>
                  <a:pt x="1671321" y="895367"/>
                </a:lnTo>
                <a:lnTo>
                  <a:pt x="1667828" y="902042"/>
                </a:lnTo>
                <a:lnTo>
                  <a:pt x="1659573" y="914440"/>
                </a:lnTo>
                <a:lnTo>
                  <a:pt x="1651001" y="925884"/>
                </a:lnTo>
                <a:lnTo>
                  <a:pt x="1642428" y="936692"/>
                </a:lnTo>
                <a:lnTo>
                  <a:pt x="1633856" y="947182"/>
                </a:lnTo>
                <a:lnTo>
                  <a:pt x="1624648" y="957036"/>
                </a:lnTo>
                <a:lnTo>
                  <a:pt x="1615758" y="966891"/>
                </a:lnTo>
                <a:lnTo>
                  <a:pt x="1602423" y="981831"/>
                </a:lnTo>
                <a:lnTo>
                  <a:pt x="1595756" y="989460"/>
                </a:lnTo>
                <a:lnTo>
                  <a:pt x="1589406" y="997407"/>
                </a:lnTo>
                <a:lnTo>
                  <a:pt x="1583056" y="1005672"/>
                </a:lnTo>
                <a:lnTo>
                  <a:pt x="1576706" y="1014255"/>
                </a:lnTo>
                <a:lnTo>
                  <a:pt x="1570991" y="1023474"/>
                </a:lnTo>
                <a:lnTo>
                  <a:pt x="1564958" y="1033010"/>
                </a:lnTo>
                <a:lnTo>
                  <a:pt x="1559561" y="1043818"/>
                </a:lnTo>
                <a:lnTo>
                  <a:pt x="1554163" y="1054626"/>
                </a:lnTo>
                <a:lnTo>
                  <a:pt x="1549083" y="1067024"/>
                </a:lnTo>
                <a:lnTo>
                  <a:pt x="1544638" y="1080057"/>
                </a:lnTo>
                <a:lnTo>
                  <a:pt x="1540193" y="1094680"/>
                </a:lnTo>
                <a:lnTo>
                  <a:pt x="1536383" y="1110256"/>
                </a:lnTo>
                <a:lnTo>
                  <a:pt x="1532891" y="1127104"/>
                </a:lnTo>
                <a:lnTo>
                  <a:pt x="1529716" y="1144905"/>
                </a:lnTo>
                <a:lnTo>
                  <a:pt x="1529716" y="1286999"/>
                </a:lnTo>
                <a:lnTo>
                  <a:pt x="1526858" y="1293992"/>
                </a:lnTo>
                <a:lnTo>
                  <a:pt x="1525906" y="1296535"/>
                </a:lnTo>
                <a:lnTo>
                  <a:pt x="1523366" y="1300986"/>
                </a:lnTo>
                <a:lnTo>
                  <a:pt x="1520508" y="1306072"/>
                </a:lnTo>
                <a:lnTo>
                  <a:pt x="1516063" y="1312747"/>
                </a:lnTo>
                <a:lnTo>
                  <a:pt x="1510348" y="1320694"/>
                </a:lnTo>
                <a:lnTo>
                  <a:pt x="1503046" y="1328641"/>
                </a:lnTo>
                <a:lnTo>
                  <a:pt x="1499236" y="1333410"/>
                </a:lnTo>
                <a:lnTo>
                  <a:pt x="1494473" y="1337542"/>
                </a:lnTo>
                <a:lnTo>
                  <a:pt x="1489393" y="1342310"/>
                </a:lnTo>
                <a:lnTo>
                  <a:pt x="1483996" y="1346761"/>
                </a:lnTo>
                <a:lnTo>
                  <a:pt x="1478281" y="1351211"/>
                </a:lnTo>
                <a:lnTo>
                  <a:pt x="1471931" y="1355979"/>
                </a:lnTo>
                <a:lnTo>
                  <a:pt x="1465263" y="1360748"/>
                </a:lnTo>
                <a:lnTo>
                  <a:pt x="1457961" y="1365516"/>
                </a:lnTo>
                <a:lnTo>
                  <a:pt x="1450341" y="1369648"/>
                </a:lnTo>
                <a:lnTo>
                  <a:pt x="1442086" y="1374417"/>
                </a:lnTo>
                <a:lnTo>
                  <a:pt x="1432878" y="1378867"/>
                </a:lnTo>
                <a:lnTo>
                  <a:pt x="1423671" y="1382682"/>
                </a:lnTo>
                <a:lnTo>
                  <a:pt x="1413511" y="1386814"/>
                </a:lnTo>
                <a:lnTo>
                  <a:pt x="1403351" y="1390311"/>
                </a:lnTo>
                <a:lnTo>
                  <a:pt x="1392238" y="1394125"/>
                </a:lnTo>
                <a:lnTo>
                  <a:pt x="1380173" y="1397622"/>
                </a:lnTo>
                <a:lnTo>
                  <a:pt x="1367791" y="1400483"/>
                </a:lnTo>
                <a:lnTo>
                  <a:pt x="1354773" y="1403662"/>
                </a:lnTo>
                <a:lnTo>
                  <a:pt x="1341121" y="1405887"/>
                </a:lnTo>
                <a:lnTo>
                  <a:pt x="1326833" y="1407794"/>
                </a:lnTo>
                <a:lnTo>
                  <a:pt x="1324611" y="1408112"/>
                </a:lnTo>
                <a:lnTo>
                  <a:pt x="1311276" y="1407794"/>
                </a:lnTo>
                <a:lnTo>
                  <a:pt x="1296988" y="1405887"/>
                </a:lnTo>
                <a:lnTo>
                  <a:pt x="1283336" y="1403662"/>
                </a:lnTo>
                <a:lnTo>
                  <a:pt x="1270318" y="1400483"/>
                </a:lnTo>
                <a:lnTo>
                  <a:pt x="1257936" y="1397622"/>
                </a:lnTo>
                <a:lnTo>
                  <a:pt x="1246188" y="1394125"/>
                </a:lnTo>
                <a:lnTo>
                  <a:pt x="1235076" y="1390311"/>
                </a:lnTo>
                <a:lnTo>
                  <a:pt x="1224598" y="1386814"/>
                </a:lnTo>
                <a:lnTo>
                  <a:pt x="1214438" y="1382682"/>
                </a:lnTo>
                <a:lnTo>
                  <a:pt x="1205231" y="1378867"/>
                </a:lnTo>
                <a:lnTo>
                  <a:pt x="1196658" y="1374417"/>
                </a:lnTo>
                <a:lnTo>
                  <a:pt x="1192940" y="1372348"/>
                </a:lnTo>
                <a:lnTo>
                  <a:pt x="1177471" y="1376937"/>
                </a:lnTo>
                <a:lnTo>
                  <a:pt x="1156831" y="1382967"/>
                </a:lnTo>
                <a:lnTo>
                  <a:pt x="1135872" y="1388679"/>
                </a:lnTo>
                <a:lnTo>
                  <a:pt x="1094591" y="1399787"/>
                </a:lnTo>
                <a:lnTo>
                  <a:pt x="1054580" y="1409625"/>
                </a:lnTo>
                <a:lnTo>
                  <a:pt x="1017744" y="1419462"/>
                </a:lnTo>
                <a:lnTo>
                  <a:pt x="985672" y="1428031"/>
                </a:lnTo>
                <a:lnTo>
                  <a:pt x="971700" y="1432157"/>
                </a:lnTo>
                <a:lnTo>
                  <a:pt x="959633" y="1436282"/>
                </a:lnTo>
                <a:lnTo>
                  <a:pt x="949471" y="1439773"/>
                </a:lnTo>
                <a:lnTo>
                  <a:pt x="941215" y="1443581"/>
                </a:lnTo>
                <a:lnTo>
                  <a:pt x="938357" y="1445168"/>
                </a:lnTo>
                <a:lnTo>
                  <a:pt x="935499" y="1446755"/>
                </a:lnTo>
                <a:lnTo>
                  <a:pt x="933594" y="1448024"/>
                </a:lnTo>
                <a:lnTo>
                  <a:pt x="932324" y="1449928"/>
                </a:lnTo>
                <a:lnTo>
                  <a:pt x="932006" y="1451198"/>
                </a:lnTo>
                <a:lnTo>
                  <a:pt x="932006" y="1452784"/>
                </a:lnTo>
                <a:lnTo>
                  <a:pt x="932641" y="1454054"/>
                </a:lnTo>
                <a:lnTo>
                  <a:pt x="934229" y="1455641"/>
                </a:lnTo>
                <a:lnTo>
                  <a:pt x="938675" y="1457862"/>
                </a:lnTo>
                <a:lnTo>
                  <a:pt x="944390" y="1460401"/>
                </a:lnTo>
                <a:lnTo>
                  <a:pt x="950741" y="1462940"/>
                </a:lnTo>
                <a:lnTo>
                  <a:pt x="958363" y="1465161"/>
                </a:lnTo>
                <a:lnTo>
                  <a:pt x="966619" y="1467065"/>
                </a:lnTo>
                <a:lnTo>
                  <a:pt x="976145" y="1469604"/>
                </a:lnTo>
                <a:lnTo>
                  <a:pt x="985672" y="1471508"/>
                </a:lnTo>
                <a:lnTo>
                  <a:pt x="996468" y="1473412"/>
                </a:lnTo>
                <a:lnTo>
                  <a:pt x="1019014" y="1477538"/>
                </a:lnTo>
                <a:lnTo>
                  <a:pt x="1043783" y="1481029"/>
                </a:lnTo>
                <a:lnTo>
                  <a:pt x="1069505" y="1484202"/>
                </a:lnTo>
                <a:lnTo>
                  <a:pt x="1095861" y="1486741"/>
                </a:lnTo>
                <a:lnTo>
                  <a:pt x="1122218" y="1489597"/>
                </a:lnTo>
                <a:lnTo>
                  <a:pt x="1147939" y="1491819"/>
                </a:lnTo>
                <a:lnTo>
                  <a:pt x="1172708" y="1493723"/>
                </a:lnTo>
                <a:lnTo>
                  <a:pt x="1195889" y="1495309"/>
                </a:lnTo>
                <a:lnTo>
                  <a:pt x="1233995" y="1497214"/>
                </a:lnTo>
                <a:lnTo>
                  <a:pt x="1247967" y="1497848"/>
                </a:lnTo>
                <a:lnTo>
                  <a:pt x="1257811" y="1497848"/>
                </a:lnTo>
                <a:lnTo>
                  <a:pt x="1260034" y="1497848"/>
                </a:lnTo>
                <a:lnTo>
                  <a:pt x="1262574" y="1497531"/>
                </a:lnTo>
                <a:lnTo>
                  <a:pt x="1268925" y="1495944"/>
                </a:lnTo>
                <a:lnTo>
                  <a:pt x="1276864" y="1493723"/>
                </a:lnTo>
                <a:lnTo>
                  <a:pt x="1286391" y="1490549"/>
                </a:lnTo>
                <a:lnTo>
                  <a:pt x="1297187" y="1486106"/>
                </a:lnTo>
                <a:lnTo>
                  <a:pt x="1309254" y="1481663"/>
                </a:lnTo>
                <a:lnTo>
                  <a:pt x="1337516" y="1470239"/>
                </a:lnTo>
                <a:lnTo>
                  <a:pt x="1369588" y="1456593"/>
                </a:lnTo>
                <a:lnTo>
                  <a:pt x="1404836" y="1440725"/>
                </a:lnTo>
                <a:lnTo>
                  <a:pt x="1483271" y="1406768"/>
                </a:lnTo>
                <a:lnTo>
                  <a:pt x="1524870" y="1388679"/>
                </a:lnTo>
                <a:lnTo>
                  <a:pt x="1566786" y="1370908"/>
                </a:lnTo>
                <a:lnTo>
                  <a:pt x="1608703" y="1354088"/>
                </a:lnTo>
                <a:lnTo>
                  <a:pt x="1629343" y="1346154"/>
                </a:lnTo>
                <a:lnTo>
                  <a:pt x="1649666" y="1337903"/>
                </a:lnTo>
                <a:lnTo>
                  <a:pt x="1669672" y="1330604"/>
                </a:lnTo>
                <a:lnTo>
                  <a:pt x="1689043" y="1323622"/>
                </a:lnTo>
                <a:lnTo>
                  <a:pt x="1708095" y="1317275"/>
                </a:lnTo>
                <a:lnTo>
                  <a:pt x="1726513" y="1311246"/>
                </a:lnTo>
                <a:lnTo>
                  <a:pt x="1743978" y="1305851"/>
                </a:lnTo>
                <a:lnTo>
                  <a:pt x="1760491" y="1301725"/>
                </a:lnTo>
                <a:lnTo>
                  <a:pt x="1776368" y="1297599"/>
                </a:lnTo>
                <a:lnTo>
                  <a:pt x="1790976" y="1294743"/>
                </a:lnTo>
                <a:lnTo>
                  <a:pt x="1804630" y="1292204"/>
                </a:lnTo>
                <a:lnTo>
                  <a:pt x="1817650" y="1290618"/>
                </a:lnTo>
                <a:lnTo>
                  <a:pt x="1829717" y="1289031"/>
                </a:lnTo>
                <a:lnTo>
                  <a:pt x="1840831" y="1288396"/>
                </a:lnTo>
                <a:lnTo>
                  <a:pt x="1851310" y="1287762"/>
                </a:lnTo>
                <a:lnTo>
                  <a:pt x="1860836" y="1287127"/>
                </a:lnTo>
                <a:lnTo>
                  <a:pt x="1869728" y="1287762"/>
                </a:lnTo>
                <a:lnTo>
                  <a:pt x="1877984" y="1288396"/>
                </a:lnTo>
                <a:lnTo>
                  <a:pt x="1885605" y="1289348"/>
                </a:lnTo>
                <a:lnTo>
                  <a:pt x="1892274" y="1290618"/>
                </a:lnTo>
                <a:lnTo>
                  <a:pt x="1898307" y="1292204"/>
                </a:lnTo>
                <a:lnTo>
                  <a:pt x="1904023" y="1294426"/>
                </a:lnTo>
                <a:lnTo>
                  <a:pt x="1908469" y="1296647"/>
                </a:lnTo>
                <a:lnTo>
                  <a:pt x="1912914" y="1298869"/>
                </a:lnTo>
                <a:lnTo>
                  <a:pt x="1916725" y="1302042"/>
                </a:lnTo>
                <a:lnTo>
                  <a:pt x="1919901" y="1304899"/>
                </a:lnTo>
                <a:lnTo>
                  <a:pt x="1922441" y="1308389"/>
                </a:lnTo>
                <a:lnTo>
                  <a:pt x="1924664" y="1311880"/>
                </a:lnTo>
                <a:lnTo>
                  <a:pt x="1926252" y="1315688"/>
                </a:lnTo>
                <a:lnTo>
                  <a:pt x="1927522" y="1319497"/>
                </a:lnTo>
                <a:lnTo>
                  <a:pt x="1928157" y="1323622"/>
                </a:lnTo>
                <a:lnTo>
                  <a:pt x="1928474" y="1328065"/>
                </a:lnTo>
                <a:lnTo>
                  <a:pt x="1928474" y="1332825"/>
                </a:lnTo>
                <a:lnTo>
                  <a:pt x="1928157" y="1336951"/>
                </a:lnTo>
                <a:lnTo>
                  <a:pt x="1927522" y="1342029"/>
                </a:lnTo>
                <a:lnTo>
                  <a:pt x="1926252" y="1346789"/>
                </a:lnTo>
                <a:lnTo>
                  <a:pt x="1924981" y="1351549"/>
                </a:lnTo>
                <a:lnTo>
                  <a:pt x="1923711" y="1356627"/>
                </a:lnTo>
                <a:lnTo>
                  <a:pt x="1921488" y="1361704"/>
                </a:lnTo>
                <a:lnTo>
                  <a:pt x="1919583" y="1366782"/>
                </a:lnTo>
                <a:lnTo>
                  <a:pt x="1917728" y="1370490"/>
                </a:lnTo>
                <a:lnTo>
                  <a:pt x="1673225" y="1539875"/>
                </a:lnTo>
                <a:lnTo>
                  <a:pt x="1839536" y="1455101"/>
                </a:lnTo>
                <a:lnTo>
                  <a:pt x="1835829" y="1457509"/>
                </a:lnTo>
                <a:lnTo>
                  <a:pt x="1835750" y="1457545"/>
                </a:lnTo>
                <a:lnTo>
                  <a:pt x="1831940" y="1459449"/>
                </a:lnTo>
                <a:lnTo>
                  <a:pt x="1834797" y="1458179"/>
                </a:lnTo>
                <a:lnTo>
                  <a:pt x="1835829" y="1457509"/>
                </a:lnTo>
                <a:lnTo>
                  <a:pt x="1846229" y="1452784"/>
                </a:lnTo>
                <a:lnTo>
                  <a:pt x="1861789" y="1446437"/>
                </a:lnTo>
                <a:lnTo>
                  <a:pt x="1871633" y="1442629"/>
                </a:lnTo>
                <a:lnTo>
                  <a:pt x="1882112" y="1438821"/>
                </a:lnTo>
                <a:lnTo>
                  <a:pt x="1893226" y="1435013"/>
                </a:lnTo>
                <a:lnTo>
                  <a:pt x="1905293" y="1431204"/>
                </a:lnTo>
                <a:lnTo>
                  <a:pt x="1917995" y="1427714"/>
                </a:lnTo>
                <a:lnTo>
                  <a:pt x="1930697" y="1424857"/>
                </a:lnTo>
                <a:lnTo>
                  <a:pt x="1944034" y="1422001"/>
                </a:lnTo>
                <a:lnTo>
                  <a:pt x="1957054" y="1420097"/>
                </a:lnTo>
                <a:lnTo>
                  <a:pt x="1970391" y="1418828"/>
                </a:lnTo>
                <a:lnTo>
                  <a:pt x="1977059" y="1418510"/>
                </a:lnTo>
                <a:lnTo>
                  <a:pt x="1983410" y="1418193"/>
                </a:lnTo>
                <a:lnTo>
                  <a:pt x="1989761" y="1418510"/>
                </a:lnTo>
                <a:lnTo>
                  <a:pt x="1995795" y="1418828"/>
                </a:lnTo>
                <a:lnTo>
                  <a:pt x="2001828" y="1419780"/>
                </a:lnTo>
                <a:lnTo>
                  <a:pt x="2007862" y="1420732"/>
                </a:lnTo>
                <a:lnTo>
                  <a:pt x="2013577" y="1421684"/>
                </a:lnTo>
                <a:lnTo>
                  <a:pt x="2018658" y="1423588"/>
                </a:lnTo>
                <a:lnTo>
                  <a:pt x="2023739" y="1425175"/>
                </a:lnTo>
                <a:lnTo>
                  <a:pt x="2028820" y="1427079"/>
                </a:lnTo>
                <a:lnTo>
                  <a:pt x="2033265" y="1429618"/>
                </a:lnTo>
                <a:lnTo>
                  <a:pt x="2037394" y="1431839"/>
                </a:lnTo>
                <a:lnTo>
                  <a:pt x="2041839" y="1434378"/>
                </a:lnTo>
                <a:lnTo>
                  <a:pt x="2045650" y="1437234"/>
                </a:lnTo>
                <a:lnTo>
                  <a:pt x="2048825" y="1439773"/>
                </a:lnTo>
                <a:lnTo>
                  <a:pt x="2052001" y="1442946"/>
                </a:lnTo>
                <a:lnTo>
                  <a:pt x="2054859" y="1445803"/>
                </a:lnTo>
                <a:lnTo>
                  <a:pt x="2057082" y="1449294"/>
                </a:lnTo>
                <a:lnTo>
                  <a:pt x="2059305" y="1452467"/>
                </a:lnTo>
                <a:lnTo>
                  <a:pt x="2060892" y="1455958"/>
                </a:lnTo>
                <a:lnTo>
                  <a:pt x="2062162" y="1459131"/>
                </a:lnTo>
                <a:lnTo>
                  <a:pt x="2063115" y="1462622"/>
                </a:lnTo>
                <a:lnTo>
                  <a:pt x="2063433" y="1465796"/>
                </a:lnTo>
                <a:lnTo>
                  <a:pt x="2063750" y="1469287"/>
                </a:lnTo>
                <a:lnTo>
                  <a:pt x="2063433" y="1472778"/>
                </a:lnTo>
                <a:lnTo>
                  <a:pt x="2062480" y="1476268"/>
                </a:lnTo>
                <a:lnTo>
                  <a:pt x="2061210" y="1479442"/>
                </a:lnTo>
                <a:lnTo>
                  <a:pt x="2059622" y="1482933"/>
                </a:lnTo>
                <a:lnTo>
                  <a:pt x="2057082" y="1485789"/>
                </a:lnTo>
                <a:lnTo>
                  <a:pt x="2054541" y="1489280"/>
                </a:lnTo>
                <a:lnTo>
                  <a:pt x="2051048" y="1492136"/>
                </a:lnTo>
                <a:lnTo>
                  <a:pt x="2047555" y="1495309"/>
                </a:lnTo>
                <a:lnTo>
                  <a:pt x="2043110" y="1497848"/>
                </a:lnTo>
                <a:lnTo>
                  <a:pt x="2038029" y="1500704"/>
                </a:lnTo>
                <a:lnTo>
                  <a:pt x="2017071" y="1511494"/>
                </a:lnTo>
                <a:lnTo>
                  <a:pt x="1995795" y="1522919"/>
                </a:lnTo>
                <a:lnTo>
                  <a:pt x="1975154" y="1534344"/>
                </a:lnTo>
                <a:lnTo>
                  <a:pt x="1956101" y="1545451"/>
                </a:lnTo>
                <a:lnTo>
                  <a:pt x="1926252" y="1562271"/>
                </a:lnTo>
                <a:lnTo>
                  <a:pt x="1914502" y="1569252"/>
                </a:lnTo>
                <a:lnTo>
                  <a:pt x="1983410" y="1527997"/>
                </a:lnTo>
                <a:lnTo>
                  <a:pt x="1511215" y="1778704"/>
                </a:lnTo>
                <a:lnTo>
                  <a:pt x="1498196" y="1785369"/>
                </a:lnTo>
                <a:lnTo>
                  <a:pt x="1482953" y="1792985"/>
                </a:lnTo>
                <a:lnTo>
                  <a:pt x="1462948" y="1802823"/>
                </a:lnTo>
                <a:lnTo>
                  <a:pt x="1438814" y="1814248"/>
                </a:lnTo>
                <a:lnTo>
                  <a:pt x="1410870" y="1827259"/>
                </a:lnTo>
                <a:lnTo>
                  <a:pt x="1380385" y="1841223"/>
                </a:lnTo>
                <a:lnTo>
                  <a:pt x="1347678" y="1855186"/>
                </a:lnTo>
                <a:lnTo>
                  <a:pt x="1313382" y="1869150"/>
                </a:lnTo>
                <a:lnTo>
                  <a:pt x="1295917" y="1876131"/>
                </a:lnTo>
                <a:lnTo>
                  <a:pt x="1278769" y="1882796"/>
                </a:lnTo>
                <a:lnTo>
                  <a:pt x="1260987" y="1889143"/>
                </a:lnTo>
                <a:lnTo>
                  <a:pt x="1243204" y="1895172"/>
                </a:lnTo>
                <a:lnTo>
                  <a:pt x="1225739" y="1900885"/>
                </a:lnTo>
                <a:lnTo>
                  <a:pt x="1208909" y="1905962"/>
                </a:lnTo>
                <a:lnTo>
                  <a:pt x="1191761" y="1910723"/>
                </a:lnTo>
                <a:lnTo>
                  <a:pt x="1175248" y="1914848"/>
                </a:lnTo>
                <a:lnTo>
                  <a:pt x="1159371" y="1918656"/>
                </a:lnTo>
                <a:lnTo>
                  <a:pt x="1144129" y="1921513"/>
                </a:lnTo>
                <a:lnTo>
                  <a:pt x="1129204" y="1923417"/>
                </a:lnTo>
                <a:lnTo>
                  <a:pt x="1115232" y="1925004"/>
                </a:lnTo>
                <a:lnTo>
                  <a:pt x="1108563" y="1925321"/>
                </a:lnTo>
                <a:lnTo>
                  <a:pt x="1102212" y="1925638"/>
                </a:lnTo>
                <a:lnTo>
                  <a:pt x="1095861" y="1925638"/>
                </a:lnTo>
                <a:lnTo>
                  <a:pt x="1089828" y="1925321"/>
                </a:lnTo>
                <a:lnTo>
                  <a:pt x="1076808" y="1924051"/>
                </a:lnTo>
                <a:lnTo>
                  <a:pt x="1061884" y="1922465"/>
                </a:lnTo>
                <a:lnTo>
                  <a:pt x="1025683" y="1918656"/>
                </a:lnTo>
                <a:lnTo>
                  <a:pt x="983131" y="1912944"/>
                </a:lnTo>
                <a:lnTo>
                  <a:pt x="934546" y="1906280"/>
                </a:lnTo>
                <a:lnTo>
                  <a:pt x="824992" y="1890412"/>
                </a:lnTo>
                <a:lnTo>
                  <a:pt x="707181" y="1872958"/>
                </a:lnTo>
                <a:lnTo>
                  <a:pt x="589688" y="1856138"/>
                </a:lnTo>
                <a:lnTo>
                  <a:pt x="534117" y="1848522"/>
                </a:lnTo>
                <a:lnTo>
                  <a:pt x="482357" y="1841540"/>
                </a:lnTo>
                <a:lnTo>
                  <a:pt x="435677" y="1835828"/>
                </a:lnTo>
                <a:lnTo>
                  <a:pt x="394713" y="1831385"/>
                </a:lnTo>
                <a:lnTo>
                  <a:pt x="376613" y="1829798"/>
                </a:lnTo>
                <a:lnTo>
                  <a:pt x="361053" y="1828529"/>
                </a:lnTo>
                <a:lnTo>
                  <a:pt x="347399" y="1827577"/>
                </a:lnTo>
                <a:lnTo>
                  <a:pt x="335967" y="1827259"/>
                </a:lnTo>
                <a:lnTo>
                  <a:pt x="314056" y="1827577"/>
                </a:lnTo>
                <a:lnTo>
                  <a:pt x="289922" y="1827894"/>
                </a:lnTo>
                <a:lnTo>
                  <a:pt x="237209" y="1829481"/>
                </a:lnTo>
                <a:lnTo>
                  <a:pt x="181321" y="1831385"/>
                </a:lnTo>
                <a:lnTo>
                  <a:pt x="126702" y="1833606"/>
                </a:lnTo>
                <a:lnTo>
                  <a:pt x="37153" y="1837732"/>
                </a:lnTo>
                <a:lnTo>
                  <a:pt x="0" y="1839636"/>
                </a:lnTo>
                <a:lnTo>
                  <a:pt x="19053" y="1500704"/>
                </a:lnTo>
                <a:lnTo>
                  <a:pt x="28580" y="1501657"/>
                </a:lnTo>
                <a:lnTo>
                  <a:pt x="54301" y="1503878"/>
                </a:lnTo>
                <a:lnTo>
                  <a:pt x="72084" y="1505147"/>
                </a:lnTo>
                <a:lnTo>
                  <a:pt x="92089" y="1506099"/>
                </a:lnTo>
                <a:lnTo>
                  <a:pt x="114318" y="1507369"/>
                </a:lnTo>
                <a:lnTo>
                  <a:pt x="137499" y="1507686"/>
                </a:lnTo>
                <a:lnTo>
                  <a:pt x="161632" y="1507369"/>
                </a:lnTo>
                <a:lnTo>
                  <a:pt x="173699" y="1506734"/>
                </a:lnTo>
                <a:lnTo>
                  <a:pt x="186084" y="1505782"/>
                </a:lnTo>
                <a:lnTo>
                  <a:pt x="198151" y="1504830"/>
                </a:lnTo>
                <a:lnTo>
                  <a:pt x="210217" y="1503878"/>
                </a:lnTo>
                <a:lnTo>
                  <a:pt x="221649" y="1502291"/>
                </a:lnTo>
                <a:lnTo>
                  <a:pt x="233399" y="1500704"/>
                </a:lnTo>
                <a:lnTo>
                  <a:pt x="244513" y="1498483"/>
                </a:lnTo>
                <a:lnTo>
                  <a:pt x="255627" y="1496262"/>
                </a:lnTo>
                <a:lnTo>
                  <a:pt x="265471" y="1493088"/>
                </a:lnTo>
                <a:lnTo>
                  <a:pt x="275315" y="1490232"/>
                </a:lnTo>
                <a:lnTo>
                  <a:pt x="284524" y="1486424"/>
                </a:lnTo>
                <a:lnTo>
                  <a:pt x="292780" y="1482615"/>
                </a:lnTo>
                <a:lnTo>
                  <a:pt x="300719" y="1478172"/>
                </a:lnTo>
                <a:lnTo>
                  <a:pt x="304212" y="1475634"/>
                </a:lnTo>
                <a:lnTo>
                  <a:pt x="307705" y="1473095"/>
                </a:lnTo>
                <a:lnTo>
                  <a:pt x="321677" y="1462622"/>
                </a:lnTo>
                <a:lnTo>
                  <a:pt x="337872" y="1450880"/>
                </a:lnTo>
                <a:lnTo>
                  <a:pt x="355972" y="1438821"/>
                </a:lnTo>
                <a:lnTo>
                  <a:pt x="375978" y="1426127"/>
                </a:lnTo>
                <a:lnTo>
                  <a:pt x="396936" y="1413433"/>
                </a:lnTo>
                <a:lnTo>
                  <a:pt x="418847" y="1400421"/>
                </a:lnTo>
                <a:lnTo>
                  <a:pt x="441075" y="1387727"/>
                </a:lnTo>
                <a:lnTo>
                  <a:pt x="463621" y="1375351"/>
                </a:lnTo>
                <a:lnTo>
                  <a:pt x="485850" y="1363291"/>
                </a:lnTo>
                <a:lnTo>
                  <a:pt x="508078" y="1352184"/>
                </a:lnTo>
                <a:lnTo>
                  <a:pt x="529037" y="1341711"/>
                </a:lnTo>
                <a:lnTo>
                  <a:pt x="549042" y="1332191"/>
                </a:lnTo>
                <a:lnTo>
                  <a:pt x="567142" y="1323940"/>
                </a:lnTo>
                <a:lnTo>
                  <a:pt x="583972" y="1317275"/>
                </a:lnTo>
                <a:lnTo>
                  <a:pt x="597945" y="1311880"/>
                </a:lnTo>
                <a:lnTo>
                  <a:pt x="604296" y="1309976"/>
                </a:lnTo>
                <a:lnTo>
                  <a:pt x="609694" y="1308389"/>
                </a:lnTo>
                <a:lnTo>
                  <a:pt x="616680" y="1307120"/>
                </a:lnTo>
                <a:lnTo>
                  <a:pt x="626524" y="1304899"/>
                </a:lnTo>
                <a:lnTo>
                  <a:pt x="655103" y="1299821"/>
                </a:lnTo>
                <a:lnTo>
                  <a:pt x="693844" y="1293474"/>
                </a:lnTo>
                <a:lnTo>
                  <a:pt x="740842" y="1286492"/>
                </a:lnTo>
                <a:lnTo>
                  <a:pt x="794507" y="1279193"/>
                </a:lnTo>
                <a:lnTo>
                  <a:pt x="853254" y="1271894"/>
                </a:lnTo>
                <a:lnTo>
                  <a:pt x="884056" y="1268403"/>
                </a:lnTo>
                <a:lnTo>
                  <a:pt x="915176" y="1264912"/>
                </a:lnTo>
                <a:lnTo>
                  <a:pt x="946931" y="1261421"/>
                </a:lnTo>
                <a:lnTo>
                  <a:pt x="979003" y="1258565"/>
                </a:lnTo>
                <a:lnTo>
                  <a:pt x="1010758" y="1256026"/>
                </a:lnTo>
                <a:lnTo>
                  <a:pt x="1042195" y="1253488"/>
                </a:lnTo>
                <a:lnTo>
                  <a:pt x="1073633" y="1251583"/>
                </a:lnTo>
                <a:lnTo>
                  <a:pt x="1103800" y="1249997"/>
                </a:lnTo>
                <a:lnTo>
                  <a:pt x="1108711" y="1249733"/>
                </a:lnTo>
                <a:lnTo>
                  <a:pt x="1108711" y="1144905"/>
                </a:lnTo>
                <a:lnTo>
                  <a:pt x="1105218" y="1127104"/>
                </a:lnTo>
                <a:lnTo>
                  <a:pt x="1102043" y="1110256"/>
                </a:lnTo>
                <a:lnTo>
                  <a:pt x="1097916" y="1094680"/>
                </a:lnTo>
                <a:lnTo>
                  <a:pt x="1093788" y="1080057"/>
                </a:lnTo>
                <a:lnTo>
                  <a:pt x="1089026" y="1067024"/>
                </a:lnTo>
                <a:lnTo>
                  <a:pt x="1083946" y="1054626"/>
                </a:lnTo>
                <a:lnTo>
                  <a:pt x="1078866" y="1043818"/>
                </a:lnTo>
                <a:lnTo>
                  <a:pt x="1073468" y="1033010"/>
                </a:lnTo>
                <a:lnTo>
                  <a:pt x="1067753" y="1023474"/>
                </a:lnTo>
                <a:lnTo>
                  <a:pt x="1061721" y="1014255"/>
                </a:lnTo>
                <a:lnTo>
                  <a:pt x="1055371" y="1005672"/>
                </a:lnTo>
                <a:lnTo>
                  <a:pt x="1049021" y="997407"/>
                </a:lnTo>
                <a:lnTo>
                  <a:pt x="1042671" y="989460"/>
                </a:lnTo>
                <a:lnTo>
                  <a:pt x="1036003" y="981831"/>
                </a:lnTo>
                <a:lnTo>
                  <a:pt x="1022668" y="966891"/>
                </a:lnTo>
                <a:lnTo>
                  <a:pt x="1013461" y="957036"/>
                </a:lnTo>
                <a:lnTo>
                  <a:pt x="1004888" y="947182"/>
                </a:lnTo>
                <a:lnTo>
                  <a:pt x="995681" y="936692"/>
                </a:lnTo>
                <a:lnTo>
                  <a:pt x="987108" y="925884"/>
                </a:lnTo>
                <a:lnTo>
                  <a:pt x="978853" y="914440"/>
                </a:lnTo>
                <a:lnTo>
                  <a:pt x="970916" y="902042"/>
                </a:lnTo>
                <a:lnTo>
                  <a:pt x="966788" y="895367"/>
                </a:lnTo>
                <a:lnTo>
                  <a:pt x="962978" y="888691"/>
                </a:lnTo>
                <a:lnTo>
                  <a:pt x="959168" y="881698"/>
                </a:lnTo>
                <a:lnTo>
                  <a:pt x="955676" y="874069"/>
                </a:lnTo>
                <a:lnTo>
                  <a:pt x="952183" y="866122"/>
                </a:lnTo>
                <a:lnTo>
                  <a:pt x="948691" y="858175"/>
                </a:lnTo>
                <a:lnTo>
                  <a:pt x="945516" y="849910"/>
                </a:lnTo>
                <a:lnTo>
                  <a:pt x="942341" y="841009"/>
                </a:lnTo>
                <a:lnTo>
                  <a:pt x="939483" y="831790"/>
                </a:lnTo>
                <a:lnTo>
                  <a:pt x="936626" y="821936"/>
                </a:lnTo>
                <a:lnTo>
                  <a:pt x="934086" y="812082"/>
                </a:lnTo>
                <a:lnTo>
                  <a:pt x="931863" y="801274"/>
                </a:lnTo>
                <a:lnTo>
                  <a:pt x="929323" y="790148"/>
                </a:lnTo>
                <a:lnTo>
                  <a:pt x="927418" y="778704"/>
                </a:lnTo>
                <a:lnTo>
                  <a:pt x="925513" y="766624"/>
                </a:lnTo>
                <a:lnTo>
                  <a:pt x="923608" y="753909"/>
                </a:lnTo>
                <a:lnTo>
                  <a:pt x="922338" y="740876"/>
                </a:lnTo>
                <a:lnTo>
                  <a:pt x="921068" y="727207"/>
                </a:lnTo>
                <a:lnTo>
                  <a:pt x="920433" y="712584"/>
                </a:lnTo>
                <a:lnTo>
                  <a:pt x="919481" y="697644"/>
                </a:lnTo>
                <a:lnTo>
                  <a:pt x="919163" y="680478"/>
                </a:lnTo>
                <a:lnTo>
                  <a:pt x="919481" y="663948"/>
                </a:lnTo>
                <a:lnTo>
                  <a:pt x="920751" y="647736"/>
                </a:lnTo>
                <a:lnTo>
                  <a:pt x="922338" y="631842"/>
                </a:lnTo>
                <a:lnTo>
                  <a:pt x="924561" y="616266"/>
                </a:lnTo>
                <a:lnTo>
                  <a:pt x="928053" y="601325"/>
                </a:lnTo>
                <a:lnTo>
                  <a:pt x="932181" y="586703"/>
                </a:lnTo>
                <a:lnTo>
                  <a:pt x="936308" y="572398"/>
                </a:lnTo>
                <a:lnTo>
                  <a:pt x="941706" y="558093"/>
                </a:lnTo>
                <a:lnTo>
                  <a:pt x="947738" y="544424"/>
                </a:lnTo>
                <a:lnTo>
                  <a:pt x="954406" y="531391"/>
                </a:lnTo>
                <a:lnTo>
                  <a:pt x="958216" y="525033"/>
                </a:lnTo>
                <a:lnTo>
                  <a:pt x="961708" y="518676"/>
                </a:lnTo>
                <a:lnTo>
                  <a:pt x="965836" y="512318"/>
                </a:lnTo>
                <a:lnTo>
                  <a:pt x="969646" y="506278"/>
                </a:lnTo>
                <a:lnTo>
                  <a:pt x="978853" y="494199"/>
                </a:lnTo>
                <a:lnTo>
                  <a:pt x="988061" y="483073"/>
                </a:lnTo>
                <a:lnTo>
                  <a:pt x="998221" y="471629"/>
                </a:lnTo>
                <a:lnTo>
                  <a:pt x="1008698" y="461139"/>
                </a:lnTo>
                <a:lnTo>
                  <a:pt x="1019811" y="451602"/>
                </a:lnTo>
                <a:lnTo>
                  <a:pt x="1030923" y="442384"/>
                </a:lnTo>
                <a:lnTo>
                  <a:pt x="1042671" y="433801"/>
                </a:lnTo>
                <a:lnTo>
                  <a:pt x="1054736" y="425854"/>
                </a:lnTo>
                <a:lnTo>
                  <a:pt x="1066483" y="418542"/>
                </a:lnTo>
                <a:lnTo>
                  <a:pt x="1078866" y="411549"/>
                </a:lnTo>
                <a:lnTo>
                  <a:pt x="1091248" y="405191"/>
                </a:lnTo>
                <a:lnTo>
                  <a:pt x="1103631" y="399152"/>
                </a:lnTo>
                <a:lnTo>
                  <a:pt x="1116331" y="393748"/>
                </a:lnTo>
                <a:lnTo>
                  <a:pt x="1128713" y="388661"/>
                </a:lnTo>
                <a:lnTo>
                  <a:pt x="1141413" y="383893"/>
                </a:lnTo>
                <a:lnTo>
                  <a:pt x="1153796" y="380079"/>
                </a:lnTo>
                <a:lnTo>
                  <a:pt x="1166178" y="376264"/>
                </a:lnTo>
                <a:lnTo>
                  <a:pt x="1178243" y="373085"/>
                </a:lnTo>
                <a:lnTo>
                  <a:pt x="1190308" y="369906"/>
                </a:lnTo>
                <a:lnTo>
                  <a:pt x="1201738" y="367363"/>
                </a:lnTo>
                <a:lnTo>
                  <a:pt x="1213168" y="364820"/>
                </a:lnTo>
                <a:lnTo>
                  <a:pt x="1224281" y="362595"/>
                </a:lnTo>
                <a:lnTo>
                  <a:pt x="1235076" y="361006"/>
                </a:lnTo>
                <a:lnTo>
                  <a:pt x="1254761" y="358145"/>
                </a:lnTo>
                <a:lnTo>
                  <a:pt x="1272223" y="356237"/>
                </a:lnTo>
                <a:lnTo>
                  <a:pt x="1287781" y="354966"/>
                </a:lnTo>
                <a:lnTo>
                  <a:pt x="1300163" y="354330"/>
                </a:lnTo>
                <a:lnTo>
                  <a:pt x="1309371" y="354012"/>
                </a:lnTo>
                <a:close/>
                <a:moveTo>
                  <a:pt x="1815403" y="215900"/>
                </a:moveTo>
                <a:lnTo>
                  <a:pt x="1818266" y="216218"/>
                </a:lnTo>
                <a:lnTo>
                  <a:pt x="1821764" y="216535"/>
                </a:lnTo>
                <a:lnTo>
                  <a:pt x="1824945" y="217170"/>
                </a:lnTo>
                <a:lnTo>
                  <a:pt x="1828126" y="218758"/>
                </a:lnTo>
                <a:lnTo>
                  <a:pt x="1830989" y="220028"/>
                </a:lnTo>
                <a:lnTo>
                  <a:pt x="1834170" y="221615"/>
                </a:lnTo>
                <a:lnTo>
                  <a:pt x="1836715" y="223520"/>
                </a:lnTo>
                <a:lnTo>
                  <a:pt x="1839577" y="226060"/>
                </a:lnTo>
                <a:lnTo>
                  <a:pt x="1841804" y="228600"/>
                </a:lnTo>
                <a:lnTo>
                  <a:pt x="1843713" y="231458"/>
                </a:lnTo>
                <a:lnTo>
                  <a:pt x="1845621" y="234315"/>
                </a:lnTo>
                <a:lnTo>
                  <a:pt x="1847212" y="237490"/>
                </a:lnTo>
                <a:lnTo>
                  <a:pt x="1848166" y="240348"/>
                </a:lnTo>
                <a:lnTo>
                  <a:pt x="1848802" y="243523"/>
                </a:lnTo>
                <a:lnTo>
                  <a:pt x="1849438" y="247015"/>
                </a:lnTo>
                <a:lnTo>
                  <a:pt x="1849438" y="250508"/>
                </a:lnTo>
                <a:lnTo>
                  <a:pt x="1849438" y="253365"/>
                </a:lnTo>
                <a:lnTo>
                  <a:pt x="1848802" y="256858"/>
                </a:lnTo>
                <a:lnTo>
                  <a:pt x="1848166" y="260033"/>
                </a:lnTo>
                <a:lnTo>
                  <a:pt x="1847212" y="263208"/>
                </a:lnTo>
                <a:lnTo>
                  <a:pt x="1845621" y="266065"/>
                </a:lnTo>
                <a:lnTo>
                  <a:pt x="1843713" y="268923"/>
                </a:lnTo>
                <a:lnTo>
                  <a:pt x="1841804" y="271780"/>
                </a:lnTo>
                <a:lnTo>
                  <a:pt x="1839577" y="274320"/>
                </a:lnTo>
                <a:lnTo>
                  <a:pt x="1736517" y="377190"/>
                </a:lnTo>
                <a:lnTo>
                  <a:pt x="1733654" y="379730"/>
                </a:lnTo>
                <a:lnTo>
                  <a:pt x="1731109" y="381635"/>
                </a:lnTo>
                <a:lnTo>
                  <a:pt x="1727928" y="383223"/>
                </a:lnTo>
                <a:lnTo>
                  <a:pt x="1725065" y="384810"/>
                </a:lnTo>
                <a:lnTo>
                  <a:pt x="1721885" y="386080"/>
                </a:lnTo>
                <a:lnTo>
                  <a:pt x="1718704" y="386715"/>
                </a:lnTo>
                <a:lnTo>
                  <a:pt x="1715205" y="387350"/>
                </a:lnTo>
                <a:lnTo>
                  <a:pt x="1712342" y="387350"/>
                </a:lnTo>
                <a:lnTo>
                  <a:pt x="1708843" y="387350"/>
                </a:lnTo>
                <a:lnTo>
                  <a:pt x="1705662" y="386715"/>
                </a:lnTo>
                <a:lnTo>
                  <a:pt x="1702163" y="386080"/>
                </a:lnTo>
                <a:lnTo>
                  <a:pt x="1699300" y="384810"/>
                </a:lnTo>
                <a:lnTo>
                  <a:pt x="1696119" y="383223"/>
                </a:lnTo>
                <a:lnTo>
                  <a:pt x="1693257" y="381635"/>
                </a:lnTo>
                <a:lnTo>
                  <a:pt x="1690394" y="379730"/>
                </a:lnTo>
                <a:lnTo>
                  <a:pt x="1687849" y="377190"/>
                </a:lnTo>
                <a:lnTo>
                  <a:pt x="1685622" y="374650"/>
                </a:lnTo>
                <a:lnTo>
                  <a:pt x="1683396" y="371793"/>
                </a:lnTo>
                <a:lnTo>
                  <a:pt x="1681805" y="368935"/>
                </a:lnTo>
                <a:lnTo>
                  <a:pt x="1680533" y="365760"/>
                </a:lnTo>
                <a:lnTo>
                  <a:pt x="1679261" y="362903"/>
                </a:lnTo>
                <a:lnTo>
                  <a:pt x="1678624" y="359410"/>
                </a:lnTo>
                <a:lnTo>
                  <a:pt x="1678306" y="356235"/>
                </a:lnTo>
                <a:lnTo>
                  <a:pt x="1677988" y="353378"/>
                </a:lnTo>
                <a:lnTo>
                  <a:pt x="1678306" y="349885"/>
                </a:lnTo>
                <a:lnTo>
                  <a:pt x="1678624" y="346393"/>
                </a:lnTo>
                <a:lnTo>
                  <a:pt x="1679261" y="343218"/>
                </a:lnTo>
                <a:lnTo>
                  <a:pt x="1680533" y="340043"/>
                </a:lnTo>
                <a:lnTo>
                  <a:pt x="1681805" y="337185"/>
                </a:lnTo>
                <a:lnTo>
                  <a:pt x="1683396" y="334328"/>
                </a:lnTo>
                <a:lnTo>
                  <a:pt x="1685622" y="331470"/>
                </a:lnTo>
                <a:lnTo>
                  <a:pt x="1687849" y="328930"/>
                </a:lnTo>
                <a:lnTo>
                  <a:pt x="1790910" y="226060"/>
                </a:lnTo>
                <a:lnTo>
                  <a:pt x="1793455" y="223520"/>
                </a:lnTo>
                <a:lnTo>
                  <a:pt x="1796317" y="221615"/>
                </a:lnTo>
                <a:lnTo>
                  <a:pt x="1799180" y="220028"/>
                </a:lnTo>
                <a:lnTo>
                  <a:pt x="1802361" y="218758"/>
                </a:lnTo>
                <a:lnTo>
                  <a:pt x="1805224" y="217170"/>
                </a:lnTo>
                <a:lnTo>
                  <a:pt x="1808723" y="216535"/>
                </a:lnTo>
                <a:lnTo>
                  <a:pt x="1811904" y="216218"/>
                </a:lnTo>
                <a:lnTo>
                  <a:pt x="1815403" y="215900"/>
                </a:lnTo>
                <a:close/>
                <a:moveTo>
                  <a:pt x="851599" y="215900"/>
                </a:moveTo>
                <a:lnTo>
                  <a:pt x="855065" y="216218"/>
                </a:lnTo>
                <a:lnTo>
                  <a:pt x="857902" y="216535"/>
                </a:lnTo>
                <a:lnTo>
                  <a:pt x="861368" y="217170"/>
                </a:lnTo>
                <a:lnTo>
                  <a:pt x="864205" y="218758"/>
                </a:lnTo>
                <a:lnTo>
                  <a:pt x="867356" y="220028"/>
                </a:lnTo>
                <a:lnTo>
                  <a:pt x="870192" y="221615"/>
                </a:lnTo>
                <a:lnTo>
                  <a:pt x="872713" y="223520"/>
                </a:lnTo>
                <a:lnTo>
                  <a:pt x="875550" y="226060"/>
                </a:lnTo>
                <a:lnTo>
                  <a:pt x="977657" y="328930"/>
                </a:lnTo>
                <a:lnTo>
                  <a:pt x="979863" y="331470"/>
                </a:lnTo>
                <a:lnTo>
                  <a:pt x="981754" y="334328"/>
                </a:lnTo>
                <a:lnTo>
                  <a:pt x="983960" y="337185"/>
                </a:lnTo>
                <a:lnTo>
                  <a:pt x="985220" y="340043"/>
                </a:lnTo>
                <a:lnTo>
                  <a:pt x="986166" y="343218"/>
                </a:lnTo>
                <a:lnTo>
                  <a:pt x="986796" y="346393"/>
                </a:lnTo>
                <a:lnTo>
                  <a:pt x="987426" y="349885"/>
                </a:lnTo>
                <a:lnTo>
                  <a:pt x="987426" y="353378"/>
                </a:lnTo>
                <a:lnTo>
                  <a:pt x="987426" y="356235"/>
                </a:lnTo>
                <a:lnTo>
                  <a:pt x="986796" y="359410"/>
                </a:lnTo>
                <a:lnTo>
                  <a:pt x="986166" y="362903"/>
                </a:lnTo>
                <a:lnTo>
                  <a:pt x="985220" y="365760"/>
                </a:lnTo>
                <a:lnTo>
                  <a:pt x="983960" y="368935"/>
                </a:lnTo>
                <a:lnTo>
                  <a:pt x="981754" y="371793"/>
                </a:lnTo>
                <a:lnTo>
                  <a:pt x="979863" y="374650"/>
                </a:lnTo>
                <a:lnTo>
                  <a:pt x="977657" y="377190"/>
                </a:lnTo>
                <a:lnTo>
                  <a:pt x="975135" y="379730"/>
                </a:lnTo>
                <a:lnTo>
                  <a:pt x="972299" y="381635"/>
                </a:lnTo>
                <a:lnTo>
                  <a:pt x="969778" y="383223"/>
                </a:lnTo>
                <a:lnTo>
                  <a:pt x="966627" y="384810"/>
                </a:lnTo>
                <a:lnTo>
                  <a:pt x="963475" y="386080"/>
                </a:lnTo>
                <a:lnTo>
                  <a:pt x="960324" y="386715"/>
                </a:lnTo>
                <a:lnTo>
                  <a:pt x="957172" y="387350"/>
                </a:lnTo>
                <a:lnTo>
                  <a:pt x="953706" y="387350"/>
                </a:lnTo>
                <a:lnTo>
                  <a:pt x="950554" y="387350"/>
                </a:lnTo>
                <a:lnTo>
                  <a:pt x="947088" y="386715"/>
                </a:lnTo>
                <a:lnTo>
                  <a:pt x="944251" y="386080"/>
                </a:lnTo>
                <a:lnTo>
                  <a:pt x="940785" y="384810"/>
                </a:lnTo>
                <a:lnTo>
                  <a:pt x="937948" y="383223"/>
                </a:lnTo>
                <a:lnTo>
                  <a:pt x="935112" y="381635"/>
                </a:lnTo>
                <a:lnTo>
                  <a:pt x="932276" y="379730"/>
                </a:lnTo>
                <a:lnTo>
                  <a:pt x="929440" y="377190"/>
                </a:lnTo>
                <a:lnTo>
                  <a:pt x="827333" y="274320"/>
                </a:lnTo>
                <a:lnTo>
                  <a:pt x="825127" y="271780"/>
                </a:lnTo>
                <a:lnTo>
                  <a:pt x="823236" y="268923"/>
                </a:lnTo>
                <a:lnTo>
                  <a:pt x="821345" y="266065"/>
                </a:lnTo>
                <a:lnTo>
                  <a:pt x="820084" y="263208"/>
                </a:lnTo>
                <a:lnTo>
                  <a:pt x="819139" y="260033"/>
                </a:lnTo>
                <a:lnTo>
                  <a:pt x="818193" y="256858"/>
                </a:lnTo>
                <a:lnTo>
                  <a:pt x="817878" y="253365"/>
                </a:lnTo>
                <a:lnTo>
                  <a:pt x="817563" y="250508"/>
                </a:lnTo>
                <a:lnTo>
                  <a:pt x="817878" y="247015"/>
                </a:lnTo>
                <a:lnTo>
                  <a:pt x="818193" y="243523"/>
                </a:lnTo>
                <a:lnTo>
                  <a:pt x="819139" y="240348"/>
                </a:lnTo>
                <a:lnTo>
                  <a:pt x="820084" y="237490"/>
                </a:lnTo>
                <a:lnTo>
                  <a:pt x="821345" y="234315"/>
                </a:lnTo>
                <a:lnTo>
                  <a:pt x="823236" y="231458"/>
                </a:lnTo>
                <a:lnTo>
                  <a:pt x="825127" y="228600"/>
                </a:lnTo>
                <a:lnTo>
                  <a:pt x="827333" y="226060"/>
                </a:lnTo>
                <a:lnTo>
                  <a:pt x="830169" y="223520"/>
                </a:lnTo>
                <a:lnTo>
                  <a:pt x="832690" y="221615"/>
                </a:lnTo>
                <a:lnTo>
                  <a:pt x="835842" y="220028"/>
                </a:lnTo>
                <a:lnTo>
                  <a:pt x="838678" y="218758"/>
                </a:lnTo>
                <a:lnTo>
                  <a:pt x="842144" y="217170"/>
                </a:lnTo>
                <a:lnTo>
                  <a:pt x="844981" y="216535"/>
                </a:lnTo>
                <a:lnTo>
                  <a:pt x="848447" y="216218"/>
                </a:lnTo>
                <a:lnTo>
                  <a:pt x="851599" y="215900"/>
                </a:lnTo>
                <a:close/>
                <a:moveTo>
                  <a:pt x="1318578" y="0"/>
                </a:moveTo>
                <a:lnTo>
                  <a:pt x="1321753" y="318"/>
                </a:lnTo>
                <a:lnTo>
                  <a:pt x="1325563" y="636"/>
                </a:lnTo>
                <a:lnTo>
                  <a:pt x="1328421" y="1590"/>
                </a:lnTo>
                <a:lnTo>
                  <a:pt x="1331913" y="2544"/>
                </a:lnTo>
                <a:lnTo>
                  <a:pt x="1334771" y="4133"/>
                </a:lnTo>
                <a:lnTo>
                  <a:pt x="1337629" y="6041"/>
                </a:lnTo>
                <a:lnTo>
                  <a:pt x="1340169" y="7949"/>
                </a:lnTo>
                <a:lnTo>
                  <a:pt x="1342391" y="9857"/>
                </a:lnTo>
                <a:lnTo>
                  <a:pt x="1344931" y="12719"/>
                </a:lnTo>
                <a:lnTo>
                  <a:pt x="1346836" y="15262"/>
                </a:lnTo>
                <a:lnTo>
                  <a:pt x="1348424" y="18124"/>
                </a:lnTo>
                <a:lnTo>
                  <a:pt x="1350011" y="20986"/>
                </a:lnTo>
                <a:lnTo>
                  <a:pt x="1351281" y="23848"/>
                </a:lnTo>
                <a:lnTo>
                  <a:pt x="1351916" y="27345"/>
                </a:lnTo>
                <a:lnTo>
                  <a:pt x="1352551" y="30843"/>
                </a:lnTo>
                <a:lnTo>
                  <a:pt x="1352551" y="34341"/>
                </a:lnTo>
                <a:lnTo>
                  <a:pt x="1352551" y="180290"/>
                </a:lnTo>
                <a:lnTo>
                  <a:pt x="1352551" y="183469"/>
                </a:lnTo>
                <a:lnTo>
                  <a:pt x="1351916" y="186967"/>
                </a:lnTo>
                <a:lnTo>
                  <a:pt x="1351281" y="190147"/>
                </a:lnTo>
                <a:lnTo>
                  <a:pt x="1350011" y="193327"/>
                </a:lnTo>
                <a:lnTo>
                  <a:pt x="1348424" y="196188"/>
                </a:lnTo>
                <a:lnTo>
                  <a:pt x="1346836" y="199368"/>
                </a:lnTo>
                <a:lnTo>
                  <a:pt x="1344931" y="201912"/>
                </a:lnTo>
                <a:lnTo>
                  <a:pt x="1342391" y="204138"/>
                </a:lnTo>
                <a:lnTo>
                  <a:pt x="1340169" y="206681"/>
                </a:lnTo>
                <a:lnTo>
                  <a:pt x="1337629" y="208271"/>
                </a:lnTo>
                <a:lnTo>
                  <a:pt x="1334771" y="210179"/>
                </a:lnTo>
                <a:lnTo>
                  <a:pt x="1331913" y="211769"/>
                </a:lnTo>
                <a:lnTo>
                  <a:pt x="1328421" y="212723"/>
                </a:lnTo>
                <a:lnTo>
                  <a:pt x="1325563" y="213677"/>
                </a:lnTo>
                <a:lnTo>
                  <a:pt x="1321753" y="213995"/>
                </a:lnTo>
                <a:lnTo>
                  <a:pt x="1318578" y="214313"/>
                </a:lnTo>
                <a:lnTo>
                  <a:pt x="1315086" y="213995"/>
                </a:lnTo>
                <a:lnTo>
                  <a:pt x="1311593" y="213677"/>
                </a:lnTo>
                <a:lnTo>
                  <a:pt x="1308418" y="212723"/>
                </a:lnTo>
                <a:lnTo>
                  <a:pt x="1305243" y="211769"/>
                </a:lnTo>
                <a:lnTo>
                  <a:pt x="1302068" y="210179"/>
                </a:lnTo>
                <a:lnTo>
                  <a:pt x="1299528" y="208271"/>
                </a:lnTo>
                <a:lnTo>
                  <a:pt x="1296671" y="206681"/>
                </a:lnTo>
                <a:lnTo>
                  <a:pt x="1294448" y="204138"/>
                </a:lnTo>
                <a:lnTo>
                  <a:pt x="1292226" y="201912"/>
                </a:lnTo>
                <a:lnTo>
                  <a:pt x="1290003" y="199368"/>
                </a:lnTo>
                <a:lnTo>
                  <a:pt x="1288416" y="196188"/>
                </a:lnTo>
                <a:lnTo>
                  <a:pt x="1287146" y="193327"/>
                </a:lnTo>
                <a:lnTo>
                  <a:pt x="1285876" y="190147"/>
                </a:lnTo>
                <a:lnTo>
                  <a:pt x="1285241" y="186967"/>
                </a:lnTo>
                <a:lnTo>
                  <a:pt x="1284288" y="183469"/>
                </a:lnTo>
                <a:lnTo>
                  <a:pt x="1284288" y="180290"/>
                </a:lnTo>
                <a:lnTo>
                  <a:pt x="1284288" y="34341"/>
                </a:lnTo>
                <a:lnTo>
                  <a:pt x="1284288" y="30843"/>
                </a:lnTo>
                <a:lnTo>
                  <a:pt x="1285241" y="27345"/>
                </a:lnTo>
                <a:lnTo>
                  <a:pt x="1285876" y="23848"/>
                </a:lnTo>
                <a:lnTo>
                  <a:pt x="1287146" y="20986"/>
                </a:lnTo>
                <a:lnTo>
                  <a:pt x="1288416" y="18124"/>
                </a:lnTo>
                <a:lnTo>
                  <a:pt x="1290003" y="15262"/>
                </a:lnTo>
                <a:lnTo>
                  <a:pt x="1292226" y="12719"/>
                </a:lnTo>
                <a:lnTo>
                  <a:pt x="1294448" y="9857"/>
                </a:lnTo>
                <a:lnTo>
                  <a:pt x="1296671" y="7949"/>
                </a:lnTo>
                <a:lnTo>
                  <a:pt x="1299528" y="6041"/>
                </a:lnTo>
                <a:lnTo>
                  <a:pt x="1302068" y="4133"/>
                </a:lnTo>
                <a:lnTo>
                  <a:pt x="1305243" y="2544"/>
                </a:lnTo>
                <a:lnTo>
                  <a:pt x="1308418" y="1590"/>
                </a:lnTo>
                <a:lnTo>
                  <a:pt x="1311593" y="636"/>
                </a:lnTo>
                <a:lnTo>
                  <a:pt x="1315086" y="318"/>
                </a:lnTo>
                <a:lnTo>
                  <a:pt x="1318578" y="0"/>
                </a:lnTo>
                <a:close/>
              </a:path>
            </a:pathLst>
          </a:custGeom>
          <a:solidFill>
            <a:srgbClr val="B3222C"/>
          </a:solidFill>
          <a:ln>
            <a:noFill/>
          </a:ln>
          <a:extLst/>
        </p:spPr>
        <p:txBody>
          <a:bodyPr anchor="ctr">
            <a:scene3d>
              <a:camera prst="orthographicFront"/>
              <a:lightRig rig="threePt" dir="t"/>
            </a:scene3d>
            <a:sp3d>
              <a:contourClr>
                <a:srgbClr val="FFFFFF"/>
              </a:contourClr>
            </a:sp3d>
          </a:bodyPr>
          <a:lstStyle/>
          <a:p>
            <a:pPr algn="ctr">
              <a:defRPr/>
            </a:pPr>
            <a:endParaRPr lang="zh-CN" altLang="en-US">
              <a:solidFill>
                <a:srgbClr val="FFFFFF"/>
              </a:solidFill>
              <a:latin typeface="+mn-lt"/>
            </a:endParaRPr>
          </a:p>
        </p:txBody>
      </p:sp>
      <p:sp>
        <p:nvSpPr>
          <p:cNvPr id="35" name="KSO_Shape"/>
          <p:cNvSpPr>
            <a:spLocks/>
          </p:cNvSpPr>
          <p:nvPr/>
        </p:nvSpPr>
        <p:spPr bwMode="auto">
          <a:xfrm>
            <a:off x="3248161" y="2157452"/>
            <a:ext cx="436264" cy="401110"/>
          </a:xfrm>
          <a:custGeom>
            <a:avLst/>
            <a:gdLst>
              <a:gd name="T0" fmla="*/ 2147483646 w 5708"/>
              <a:gd name="T1" fmla="*/ 2147483646 h 4804"/>
              <a:gd name="T2" fmla="*/ 2147483646 w 5708"/>
              <a:gd name="T3" fmla="*/ 2147483646 h 4804"/>
              <a:gd name="T4" fmla="*/ 2147483646 w 5708"/>
              <a:gd name="T5" fmla="*/ 2147483646 h 4804"/>
              <a:gd name="T6" fmla="*/ 2147483646 w 5708"/>
              <a:gd name="T7" fmla="*/ 2147483646 h 4804"/>
              <a:gd name="T8" fmla="*/ 2147483646 w 5708"/>
              <a:gd name="T9" fmla="*/ 2147483646 h 4804"/>
              <a:gd name="T10" fmla="*/ 2147483646 w 5708"/>
              <a:gd name="T11" fmla="*/ 2147483646 h 4804"/>
              <a:gd name="T12" fmla="*/ 2147483646 w 5708"/>
              <a:gd name="T13" fmla="*/ 2147483646 h 4804"/>
              <a:gd name="T14" fmla="*/ 2147483646 w 5708"/>
              <a:gd name="T15" fmla="*/ 2147483646 h 4804"/>
              <a:gd name="T16" fmla="*/ 2147483646 w 5708"/>
              <a:gd name="T17" fmla="*/ 2147483646 h 4804"/>
              <a:gd name="T18" fmla="*/ 2147483646 w 5708"/>
              <a:gd name="T19" fmla="*/ 2147483646 h 4804"/>
              <a:gd name="T20" fmla="*/ 2147483646 w 5708"/>
              <a:gd name="T21" fmla="*/ 2147483646 h 4804"/>
              <a:gd name="T22" fmla="*/ 2147483646 w 5708"/>
              <a:gd name="T23" fmla="*/ 2147483646 h 4804"/>
              <a:gd name="T24" fmla="*/ 2147483646 w 5708"/>
              <a:gd name="T25" fmla="*/ 2147483646 h 4804"/>
              <a:gd name="T26" fmla="*/ 2147483646 w 5708"/>
              <a:gd name="T27" fmla="*/ 2147483646 h 4804"/>
              <a:gd name="T28" fmla="*/ 2147483646 w 5708"/>
              <a:gd name="T29" fmla="*/ 2147483646 h 4804"/>
              <a:gd name="T30" fmla="*/ 2147483646 w 5708"/>
              <a:gd name="T31" fmla="*/ 2147483646 h 4804"/>
              <a:gd name="T32" fmla="*/ 2147483646 w 5708"/>
              <a:gd name="T33" fmla="*/ 2147483646 h 4804"/>
              <a:gd name="T34" fmla="*/ 2147483646 w 5708"/>
              <a:gd name="T35" fmla="*/ 2147483646 h 4804"/>
              <a:gd name="T36" fmla="*/ 2147483646 w 5708"/>
              <a:gd name="T37" fmla="*/ 2147483646 h 4804"/>
              <a:gd name="T38" fmla="*/ 2147483646 w 5708"/>
              <a:gd name="T39" fmla="*/ 2147483646 h 4804"/>
              <a:gd name="T40" fmla="*/ 2147483646 w 5708"/>
              <a:gd name="T41" fmla="*/ 2147483646 h 4804"/>
              <a:gd name="T42" fmla="*/ 2147483646 w 5708"/>
              <a:gd name="T43" fmla="*/ 2147483646 h 4804"/>
              <a:gd name="T44" fmla="*/ 2147483646 w 5708"/>
              <a:gd name="T45" fmla="*/ 2147483646 h 4804"/>
              <a:gd name="T46" fmla="*/ 2147483646 w 5708"/>
              <a:gd name="T47" fmla="*/ 2147483646 h 4804"/>
              <a:gd name="T48" fmla="*/ 2147483646 w 5708"/>
              <a:gd name="T49" fmla="*/ 2147483646 h 4804"/>
              <a:gd name="T50" fmla="*/ 2147483646 w 5708"/>
              <a:gd name="T51" fmla="*/ 2147483646 h 4804"/>
              <a:gd name="T52" fmla="*/ 2147483646 w 5708"/>
              <a:gd name="T53" fmla="*/ 2147483646 h 4804"/>
              <a:gd name="T54" fmla="*/ 2147483646 w 5708"/>
              <a:gd name="T55" fmla="*/ 2147483646 h 4804"/>
              <a:gd name="T56" fmla="*/ 2147483646 w 5708"/>
              <a:gd name="T57" fmla="*/ 2147483646 h 4804"/>
              <a:gd name="T58" fmla="*/ 2147483646 w 5708"/>
              <a:gd name="T59" fmla="*/ 2147483646 h 4804"/>
              <a:gd name="T60" fmla="*/ 2147483646 w 5708"/>
              <a:gd name="T61" fmla="*/ 2147483646 h 4804"/>
              <a:gd name="T62" fmla="*/ 2147483646 w 5708"/>
              <a:gd name="T63" fmla="*/ 2147483646 h 4804"/>
              <a:gd name="T64" fmla="*/ 2147483646 w 5708"/>
              <a:gd name="T65" fmla="*/ 2147483646 h 4804"/>
              <a:gd name="T66" fmla="*/ 2147483646 w 5708"/>
              <a:gd name="T67" fmla="*/ 2147483646 h 4804"/>
              <a:gd name="T68" fmla="*/ 2147483646 w 5708"/>
              <a:gd name="T69" fmla="*/ 2147483646 h 4804"/>
              <a:gd name="T70" fmla="*/ 2147483646 w 5708"/>
              <a:gd name="T71" fmla="*/ 2147483646 h 4804"/>
              <a:gd name="T72" fmla="*/ 2147483646 w 5708"/>
              <a:gd name="T73" fmla="*/ 2147483646 h 4804"/>
              <a:gd name="T74" fmla="*/ 2147483646 w 5708"/>
              <a:gd name="T75" fmla="*/ 2147483646 h 4804"/>
              <a:gd name="T76" fmla="*/ 2147483646 w 5708"/>
              <a:gd name="T77" fmla="*/ 2147483646 h 4804"/>
              <a:gd name="T78" fmla="*/ 2147483646 w 5708"/>
              <a:gd name="T79" fmla="*/ 2147483646 h 4804"/>
              <a:gd name="T80" fmla="*/ 2147483646 w 5708"/>
              <a:gd name="T81" fmla="*/ 2147483646 h 4804"/>
              <a:gd name="T82" fmla="*/ 2147483646 w 5708"/>
              <a:gd name="T83" fmla="*/ 2147483646 h 4804"/>
              <a:gd name="T84" fmla="*/ 2147483646 w 5708"/>
              <a:gd name="T85" fmla="*/ 2147483646 h 4804"/>
              <a:gd name="T86" fmla="*/ 2147483646 w 5708"/>
              <a:gd name="T87" fmla="*/ 2147483646 h 4804"/>
              <a:gd name="T88" fmla="*/ 2147483646 w 5708"/>
              <a:gd name="T89" fmla="*/ 2147483646 h 4804"/>
              <a:gd name="T90" fmla="*/ 2147483646 w 5708"/>
              <a:gd name="T91" fmla="*/ 2147483646 h 4804"/>
              <a:gd name="T92" fmla="*/ 2147483646 w 5708"/>
              <a:gd name="T93" fmla="*/ 2147483646 h 4804"/>
              <a:gd name="T94" fmla="*/ 2147483646 w 5708"/>
              <a:gd name="T95" fmla="*/ 2147483646 h 4804"/>
              <a:gd name="T96" fmla="*/ 2147483646 w 5708"/>
              <a:gd name="T97" fmla="*/ 2147483646 h 4804"/>
              <a:gd name="T98" fmla="*/ 2147483646 w 5708"/>
              <a:gd name="T99" fmla="*/ 2147483646 h 4804"/>
              <a:gd name="T100" fmla="*/ 2147483646 w 5708"/>
              <a:gd name="T101" fmla="*/ 2147483646 h 4804"/>
              <a:gd name="T102" fmla="*/ 2147483646 w 5708"/>
              <a:gd name="T103" fmla="*/ 2147483646 h 4804"/>
              <a:gd name="T104" fmla="*/ 2147483646 w 5708"/>
              <a:gd name="T105" fmla="*/ 2147483646 h 4804"/>
              <a:gd name="T106" fmla="*/ 2147483646 w 5708"/>
              <a:gd name="T107" fmla="*/ 2147483646 h 4804"/>
              <a:gd name="T108" fmla="*/ 2147483646 w 5708"/>
              <a:gd name="T109" fmla="*/ 2147483646 h 4804"/>
              <a:gd name="T110" fmla="*/ 2147483646 w 5708"/>
              <a:gd name="T111" fmla="*/ 2147483646 h 4804"/>
              <a:gd name="T112" fmla="*/ 2147483646 w 5708"/>
              <a:gd name="T113" fmla="*/ 2147483646 h 4804"/>
              <a:gd name="T114" fmla="*/ 2147483646 w 5708"/>
              <a:gd name="T115" fmla="*/ 2147483646 h 4804"/>
              <a:gd name="T116" fmla="*/ 2147483646 w 5708"/>
              <a:gd name="T117" fmla="*/ 2147483646 h 4804"/>
              <a:gd name="T118" fmla="*/ 2147483646 w 5708"/>
              <a:gd name="T119" fmla="*/ 2147483646 h 4804"/>
              <a:gd name="T120" fmla="*/ 2147483646 w 5708"/>
              <a:gd name="T121" fmla="*/ 2147483646 h 4804"/>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5708" h="4804">
                <a:moveTo>
                  <a:pt x="4435" y="1627"/>
                </a:moveTo>
                <a:lnTo>
                  <a:pt x="4430" y="1619"/>
                </a:lnTo>
                <a:lnTo>
                  <a:pt x="4415" y="1588"/>
                </a:lnTo>
                <a:lnTo>
                  <a:pt x="4413" y="1586"/>
                </a:lnTo>
                <a:lnTo>
                  <a:pt x="4396" y="1552"/>
                </a:lnTo>
                <a:lnTo>
                  <a:pt x="4393" y="1548"/>
                </a:lnTo>
                <a:lnTo>
                  <a:pt x="4379" y="1522"/>
                </a:lnTo>
                <a:lnTo>
                  <a:pt x="4377" y="1516"/>
                </a:lnTo>
                <a:lnTo>
                  <a:pt x="4376" y="1516"/>
                </a:lnTo>
                <a:lnTo>
                  <a:pt x="4374" y="1512"/>
                </a:lnTo>
                <a:lnTo>
                  <a:pt x="4358" y="1484"/>
                </a:lnTo>
                <a:lnTo>
                  <a:pt x="4357" y="1480"/>
                </a:lnTo>
                <a:lnTo>
                  <a:pt x="4339" y="1451"/>
                </a:lnTo>
                <a:lnTo>
                  <a:pt x="4335" y="1443"/>
                </a:lnTo>
                <a:lnTo>
                  <a:pt x="4319" y="1416"/>
                </a:lnTo>
                <a:lnTo>
                  <a:pt x="4315" y="1410"/>
                </a:lnTo>
                <a:lnTo>
                  <a:pt x="4299" y="1382"/>
                </a:lnTo>
                <a:lnTo>
                  <a:pt x="4298" y="1380"/>
                </a:lnTo>
                <a:lnTo>
                  <a:pt x="4296" y="1379"/>
                </a:lnTo>
                <a:lnTo>
                  <a:pt x="4279" y="1348"/>
                </a:lnTo>
                <a:lnTo>
                  <a:pt x="4276" y="1345"/>
                </a:lnTo>
                <a:lnTo>
                  <a:pt x="4259" y="1316"/>
                </a:lnTo>
                <a:lnTo>
                  <a:pt x="4254" y="1309"/>
                </a:lnTo>
                <a:lnTo>
                  <a:pt x="4237" y="1283"/>
                </a:lnTo>
                <a:lnTo>
                  <a:pt x="4235" y="1281"/>
                </a:lnTo>
                <a:lnTo>
                  <a:pt x="4234" y="1279"/>
                </a:lnTo>
                <a:lnTo>
                  <a:pt x="4217" y="1254"/>
                </a:lnTo>
                <a:lnTo>
                  <a:pt x="4211" y="1244"/>
                </a:lnTo>
                <a:lnTo>
                  <a:pt x="4196" y="1222"/>
                </a:lnTo>
                <a:lnTo>
                  <a:pt x="4190" y="1212"/>
                </a:lnTo>
                <a:lnTo>
                  <a:pt x="4172" y="1186"/>
                </a:lnTo>
                <a:lnTo>
                  <a:pt x="4168" y="1182"/>
                </a:lnTo>
                <a:lnTo>
                  <a:pt x="4151" y="1158"/>
                </a:lnTo>
                <a:lnTo>
                  <a:pt x="4144" y="1147"/>
                </a:lnTo>
                <a:lnTo>
                  <a:pt x="4129" y="1127"/>
                </a:lnTo>
                <a:lnTo>
                  <a:pt x="4124" y="1120"/>
                </a:lnTo>
                <a:lnTo>
                  <a:pt x="4106" y="1096"/>
                </a:lnTo>
                <a:lnTo>
                  <a:pt x="4100" y="1088"/>
                </a:lnTo>
                <a:lnTo>
                  <a:pt x="4083" y="1066"/>
                </a:lnTo>
                <a:lnTo>
                  <a:pt x="4076" y="1057"/>
                </a:lnTo>
                <a:lnTo>
                  <a:pt x="4059" y="1035"/>
                </a:lnTo>
                <a:lnTo>
                  <a:pt x="4052" y="1026"/>
                </a:lnTo>
                <a:lnTo>
                  <a:pt x="4035" y="1006"/>
                </a:lnTo>
                <a:lnTo>
                  <a:pt x="4031" y="999"/>
                </a:lnTo>
                <a:lnTo>
                  <a:pt x="4013" y="977"/>
                </a:lnTo>
                <a:lnTo>
                  <a:pt x="4004" y="966"/>
                </a:lnTo>
                <a:lnTo>
                  <a:pt x="4002" y="964"/>
                </a:lnTo>
                <a:lnTo>
                  <a:pt x="3988" y="948"/>
                </a:lnTo>
                <a:lnTo>
                  <a:pt x="3987" y="947"/>
                </a:lnTo>
                <a:lnTo>
                  <a:pt x="3979" y="936"/>
                </a:lnTo>
                <a:lnTo>
                  <a:pt x="3962" y="917"/>
                </a:lnTo>
                <a:lnTo>
                  <a:pt x="3960" y="914"/>
                </a:lnTo>
                <a:lnTo>
                  <a:pt x="3955" y="909"/>
                </a:lnTo>
                <a:lnTo>
                  <a:pt x="3941" y="892"/>
                </a:lnTo>
                <a:lnTo>
                  <a:pt x="3930" y="882"/>
                </a:lnTo>
                <a:lnTo>
                  <a:pt x="3913" y="862"/>
                </a:lnTo>
                <a:lnTo>
                  <a:pt x="3904" y="852"/>
                </a:lnTo>
                <a:lnTo>
                  <a:pt x="3887" y="833"/>
                </a:lnTo>
                <a:lnTo>
                  <a:pt x="3876" y="822"/>
                </a:lnTo>
                <a:lnTo>
                  <a:pt x="3867" y="811"/>
                </a:lnTo>
                <a:lnTo>
                  <a:pt x="3849" y="792"/>
                </a:lnTo>
                <a:lnTo>
                  <a:pt x="3838" y="781"/>
                </a:lnTo>
                <a:lnTo>
                  <a:pt x="3826" y="770"/>
                </a:lnTo>
                <a:lnTo>
                  <a:pt x="3810" y="752"/>
                </a:lnTo>
                <a:lnTo>
                  <a:pt x="3799" y="742"/>
                </a:lnTo>
                <a:lnTo>
                  <a:pt x="3782" y="725"/>
                </a:lnTo>
                <a:lnTo>
                  <a:pt x="3772" y="715"/>
                </a:lnTo>
                <a:lnTo>
                  <a:pt x="3759" y="702"/>
                </a:lnTo>
                <a:lnTo>
                  <a:pt x="3738" y="682"/>
                </a:lnTo>
                <a:lnTo>
                  <a:pt x="3732" y="678"/>
                </a:lnTo>
                <a:lnTo>
                  <a:pt x="3719" y="665"/>
                </a:lnTo>
                <a:lnTo>
                  <a:pt x="3700" y="647"/>
                </a:lnTo>
                <a:lnTo>
                  <a:pt x="3691" y="639"/>
                </a:lnTo>
                <a:lnTo>
                  <a:pt x="3675" y="624"/>
                </a:lnTo>
                <a:lnTo>
                  <a:pt x="3659" y="610"/>
                </a:lnTo>
                <a:lnTo>
                  <a:pt x="3649" y="601"/>
                </a:lnTo>
                <a:lnTo>
                  <a:pt x="3629" y="584"/>
                </a:lnTo>
                <a:lnTo>
                  <a:pt x="3617" y="574"/>
                </a:lnTo>
                <a:lnTo>
                  <a:pt x="3607" y="564"/>
                </a:lnTo>
                <a:lnTo>
                  <a:pt x="3606" y="563"/>
                </a:lnTo>
                <a:lnTo>
                  <a:pt x="3589" y="549"/>
                </a:lnTo>
                <a:lnTo>
                  <a:pt x="3539" y="508"/>
                </a:lnTo>
                <a:lnTo>
                  <a:pt x="3489" y="467"/>
                </a:lnTo>
                <a:lnTo>
                  <a:pt x="3437" y="428"/>
                </a:lnTo>
                <a:lnTo>
                  <a:pt x="3385" y="391"/>
                </a:lnTo>
                <a:lnTo>
                  <a:pt x="3332" y="353"/>
                </a:lnTo>
                <a:lnTo>
                  <a:pt x="3278" y="316"/>
                </a:lnTo>
                <a:lnTo>
                  <a:pt x="3224" y="281"/>
                </a:lnTo>
                <a:lnTo>
                  <a:pt x="3169" y="247"/>
                </a:lnTo>
                <a:lnTo>
                  <a:pt x="3112" y="212"/>
                </a:lnTo>
                <a:lnTo>
                  <a:pt x="3054" y="179"/>
                </a:lnTo>
                <a:lnTo>
                  <a:pt x="2996" y="147"/>
                </a:lnTo>
                <a:lnTo>
                  <a:pt x="2938" y="117"/>
                </a:lnTo>
                <a:lnTo>
                  <a:pt x="2878" y="86"/>
                </a:lnTo>
                <a:lnTo>
                  <a:pt x="2818" y="56"/>
                </a:lnTo>
                <a:lnTo>
                  <a:pt x="2757" y="28"/>
                </a:lnTo>
                <a:lnTo>
                  <a:pt x="2694" y="0"/>
                </a:lnTo>
                <a:lnTo>
                  <a:pt x="1387" y="1384"/>
                </a:lnTo>
                <a:lnTo>
                  <a:pt x="1422" y="1454"/>
                </a:lnTo>
                <a:lnTo>
                  <a:pt x="1459" y="1525"/>
                </a:lnTo>
                <a:lnTo>
                  <a:pt x="1496" y="1594"/>
                </a:lnTo>
                <a:lnTo>
                  <a:pt x="1535" y="1661"/>
                </a:lnTo>
                <a:lnTo>
                  <a:pt x="1576" y="1728"/>
                </a:lnTo>
                <a:lnTo>
                  <a:pt x="1617" y="1793"/>
                </a:lnTo>
                <a:lnTo>
                  <a:pt x="1661" y="1857"/>
                </a:lnTo>
                <a:lnTo>
                  <a:pt x="1704" y="1921"/>
                </a:lnTo>
                <a:lnTo>
                  <a:pt x="0" y="3724"/>
                </a:lnTo>
                <a:lnTo>
                  <a:pt x="68" y="4282"/>
                </a:lnTo>
                <a:lnTo>
                  <a:pt x="281" y="4323"/>
                </a:lnTo>
                <a:lnTo>
                  <a:pt x="1585" y="2945"/>
                </a:lnTo>
                <a:lnTo>
                  <a:pt x="1694" y="3047"/>
                </a:lnTo>
                <a:lnTo>
                  <a:pt x="458" y="4356"/>
                </a:lnTo>
                <a:lnTo>
                  <a:pt x="723" y="4406"/>
                </a:lnTo>
                <a:lnTo>
                  <a:pt x="794" y="4331"/>
                </a:lnTo>
                <a:lnTo>
                  <a:pt x="1026" y="4366"/>
                </a:lnTo>
                <a:lnTo>
                  <a:pt x="1124" y="4262"/>
                </a:lnTo>
                <a:lnTo>
                  <a:pt x="1061" y="4049"/>
                </a:lnTo>
                <a:lnTo>
                  <a:pt x="1109" y="3997"/>
                </a:lnTo>
                <a:lnTo>
                  <a:pt x="1342" y="4033"/>
                </a:lnTo>
                <a:lnTo>
                  <a:pt x="1440" y="3929"/>
                </a:lnTo>
                <a:lnTo>
                  <a:pt x="1376" y="3714"/>
                </a:lnTo>
                <a:lnTo>
                  <a:pt x="1424" y="3664"/>
                </a:lnTo>
                <a:lnTo>
                  <a:pt x="1657" y="3699"/>
                </a:lnTo>
                <a:lnTo>
                  <a:pt x="1755" y="3595"/>
                </a:lnTo>
                <a:lnTo>
                  <a:pt x="1691" y="3381"/>
                </a:lnTo>
                <a:lnTo>
                  <a:pt x="1963" y="3093"/>
                </a:lnTo>
                <a:lnTo>
                  <a:pt x="2114" y="3237"/>
                </a:lnTo>
                <a:lnTo>
                  <a:pt x="2575" y="2750"/>
                </a:lnTo>
                <a:lnTo>
                  <a:pt x="2641" y="2791"/>
                </a:lnTo>
                <a:lnTo>
                  <a:pt x="2708" y="2831"/>
                </a:lnTo>
                <a:lnTo>
                  <a:pt x="2777" y="2869"/>
                </a:lnTo>
                <a:lnTo>
                  <a:pt x="2847" y="2907"/>
                </a:lnTo>
                <a:lnTo>
                  <a:pt x="2918" y="2942"/>
                </a:lnTo>
                <a:lnTo>
                  <a:pt x="2992" y="2976"/>
                </a:lnTo>
                <a:lnTo>
                  <a:pt x="3066" y="3011"/>
                </a:lnTo>
                <a:lnTo>
                  <a:pt x="3143" y="3043"/>
                </a:lnTo>
                <a:lnTo>
                  <a:pt x="3666" y="2489"/>
                </a:lnTo>
                <a:lnTo>
                  <a:pt x="3630" y="2419"/>
                </a:lnTo>
                <a:lnTo>
                  <a:pt x="3601" y="2359"/>
                </a:lnTo>
                <a:lnTo>
                  <a:pt x="3573" y="2296"/>
                </a:lnTo>
                <a:lnTo>
                  <a:pt x="3545" y="2233"/>
                </a:lnTo>
                <a:lnTo>
                  <a:pt x="3519" y="2169"/>
                </a:lnTo>
                <a:lnTo>
                  <a:pt x="3496" y="2104"/>
                </a:lnTo>
                <a:lnTo>
                  <a:pt x="3473" y="2038"/>
                </a:lnTo>
                <a:lnTo>
                  <a:pt x="3453" y="1972"/>
                </a:lnTo>
                <a:lnTo>
                  <a:pt x="3434" y="1904"/>
                </a:lnTo>
                <a:lnTo>
                  <a:pt x="2426" y="951"/>
                </a:lnTo>
                <a:lnTo>
                  <a:pt x="2785" y="572"/>
                </a:lnTo>
                <a:lnTo>
                  <a:pt x="3284" y="1045"/>
                </a:lnTo>
                <a:lnTo>
                  <a:pt x="3890" y="1616"/>
                </a:lnTo>
                <a:lnTo>
                  <a:pt x="3845" y="1667"/>
                </a:lnTo>
                <a:lnTo>
                  <a:pt x="3847" y="1667"/>
                </a:lnTo>
                <a:lnTo>
                  <a:pt x="3850" y="1695"/>
                </a:lnTo>
                <a:lnTo>
                  <a:pt x="3855" y="1723"/>
                </a:lnTo>
                <a:lnTo>
                  <a:pt x="3860" y="1751"/>
                </a:lnTo>
                <a:lnTo>
                  <a:pt x="3872" y="1808"/>
                </a:lnTo>
                <a:lnTo>
                  <a:pt x="3888" y="1864"/>
                </a:lnTo>
                <a:lnTo>
                  <a:pt x="3907" y="1921"/>
                </a:lnTo>
                <a:lnTo>
                  <a:pt x="3927" y="1978"/>
                </a:lnTo>
                <a:lnTo>
                  <a:pt x="3948" y="2033"/>
                </a:lnTo>
                <a:lnTo>
                  <a:pt x="3971" y="2087"/>
                </a:lnTo>
                <a:lnTo>
                  <a:pt x="3995" y="2139"/>
                </a:lnTo>
                <a:lnTo>
                  <a:pt x="4098" y="2031"/>
                </a:lnTo>
                <a:lnTo>
                  <a:pt x="4097" y="2028"/>
                </a:lnTo>
                <a:lnTo>
                  <a:pt x="4425" y="1684"/>
                </a:lnTo>
                <a:lnTo>
                  <a:pt x="4450" y="1659"/>
                </a:lnTo>
                <a:lnTo>
                  <a:pt x="4435" y="1627"/>
                </a:lnTo>
                <a:close/>
                <a:moveTo>
                  <a:pt x="3784" y="1717"/>
                </a:moveTo>
                <a:lnTo>
                  <a:pt x="3784" y="1717"/>
                </a:lnTo>
                <a:lnTo>
                  <a:pt x="3783" y="1740"/>
                </a:lnTo>
                <a:lnTo>
                  <a:pt x="3784" y="1766"/>
                </a:lnTo>
                <a:lnTo>
                  <a:pt x="3786" y="1797"/>
                </a:lnTo>
                <a:lnTo>
                  <a:pt x="3791" y="1829"/>
                </a:lnTo>
                <a:lnTo>
                  <a:pt x="3799" y="1878"/>
                </a:lnTo>
                <a:lnTo>
                  <a:pt x="3811" y="1929"/>
                </a:lnTo>
                <a:lnTo>
                  <a:pt x="3826" y="1983"/>
                </a:lnTo>
                <a:lnTo>
                  <a:pt x="3843" y="2039"/>
                </a:lnTo>
                <a:lnTo>
                  <a:pt x="3864" y="2097"/>
                </a:lnTo>
                <a:lnTo>
                  <a:pt x="3888" y="2156"/>
                </a:lnTo>
                <a:lnTo>
                  <a:pt x="3914" y="2216"/>
                </a:lnTo>
                <a:lnTo>
                  <a:pt x="3942" y="2276"/>
                </a:lnTo>
                <a:lnTo>
                  <a:pt x="3959" y="2311"/>
                </a:lnTo>
                <a:lnTo>
                  <a:pt x="3976" y="2342"/>
                </a:lnTo>
                <a:lnTo>
                  <a:pt x="3994" y="2374"/>
                </a:lnTo>
                <a:lnTo>
                  <a:pt x="4012" y="2405"/>
                </a:lnTo>
                <a:lnTo>
                  <a:pt x="4047" y="2462"/>
                </a:lnTo>
                <a:lnTo>
                  <a:pt x="4065" y="2489"/>
                </a:lnTo>
                <a:lnTo>
                  <a:pt x="4084" y="2515"/>
                </a:lnTo>
                <a:lnTo>
                  <a:pt x="4164" y="2432"/>
                </a:lnTo>
                <a:lnTo>
                  <a:pt x="4234" y="2360"/>
                </a:lnTo>
                <a:lnTo>
                  <a:pt x="4448" y="2139"/>
                </a:lnTo>
                <a:lnTo>
                  <a:pt x="4710" y="2411"/>
                </a:lnTo>
                <a:lnTo>
                  <a:pt x="4988" y="2698"/>
                </a:lnTo>
                <a:lnTo>
                  <a:pt x="4988" y="2497"/>
                </a:lnTo>
                <a:lnTo>
                  <a:pt x="4920" y="2497"/>
                </a:lnTo>
                <a:lnTo>
                  <a:pt x="4920" y="2325"/>
                </a:lnTo>
                <a:lnTo>
                  <a:pt x="5088" y="2325"/>
                </a:lnTo>
                <a:lnTo>
                  <a:pt x="5403" y="2325"/>
                </a:lnTo>
                <a:lnTo>
                  <a:pt x="5403" y="2497"/>
                </a:lnTo>
                <a:lnTo>
                  <a:pt x="5327" y="2497"/>
                </a:lnTo>
                <a:lnTo>
                  <a:pt x="5327" y="2643"/>
                </a:lnTo>
                <a:lnTo>
                  <a:pt x="5327" y="3047"/>
                </a:lnTo>
                <a:lnTo>
                  <a:pt x="5425" y="3149"/>
                </a:lnTo>
                <a:lnTo>
                  <a:pt x="5708" y="3441"/>
                </a:lnTo>
                <a:lnTo>
                  <a:pt x="5614" y="3612"/>
                </a:lnTo>
                <a:lnTo>
                  <a:pt x="5383" y="3612"/>
                </a:lnTo>
                <a:lnTo>
                  <a:pt x="5383" y="4804"/>
                </a:lnTo>
                <a:lnTo>
                  <a:pt x="3508" y="4804"/>
                </a:lnTo>
                <a:lnTo>
                  <a:pt x="3508" y="3612"/>
                </a:lnTo>
                <a:lnTo>
                  <a:pt x="3267" y="3612"/>
                </a:lnTo>
                <a:lnTo>
                  <a:pt x="3165" y="3463"/>
                </a:lnTo>
                <a:lnTo>
                  <a:pt x="3734" y="2875"/>
                </a:lnTo>
                <a:lnTo>
                  <a:pt x="3837" y="2769"/>
                </a:lnTo>
                <a:lnTo>
                  <a:pt x="3861" y="2802"/>
                </a:lnTo>
                <a:lnTo>
                  <a:pt x="3885" y="2835"/>
                </a:lnTo>
                <a:lnTo>
                  <a:pt x="3910" y="2867"/>
                </a:lnTo>
                <a:lnTo>
                  <a:pt x="3936" y="2897"/>
                </a:lnTo>
                <a:lnTo>
                  <a:pt x="3962" y="2928"/>
                </a:lnTo>
                <a:lnTo>
                  <a:pt x="3989" y="2958"/>
                </a:lnTo>
                <a:lnTo>
                  <a:pt x="4017" y="2985"/>
                </a:lnTo>
                <a:lnTo>
                  <a:pt x="4044" y="3013"/>
                </a:lnTo>
                <a:lnTo>
                  <a:pt x="4080" y="3046"/>
                </a:lnTo>
                <a:lnTo>
                  <a:pt x="4120" y="3078"/>
                </a:lnTo>
                <a:lnTo>
                  <a:pt x="4141" y="3093"/>
                </a:lnTo>
                <a:lnTo>
                  <a:pt x="4162" y="3109"/>
                </a:lnTo>
                <a:lnTo>
                  <a:pt x="4184" y="3123"/>
                </a:lnTo>
                <a:lnTo>
                  <a:pt x="4207" y="3137"/>
                </a:lnTo>
                <a:lnTo>
                  <a:pt x="4216" y="3150"/>
                </a:lnTo>
                <a:lnTo>
                  <a:pt x="4226" y="3162"/>
                </a:lnTo>
                <a:lnTo>
                  <a:pt x="4237" y="3174"/>
                </a:lnTo>
                <a:lnTo>
                  <a:pt x="4248" y="3185"/>
                </a:lnTo>
                <a:lnTo>
                  <a:pt x="4261" y="3196"/>
                </a:lnTo>
                <a:lnTo>
                  <a:pt x="4273" y="3206"/>
                </a:lnTo>
                <a:lnTo>
                  <a:pt x="4287" y="3214"/>
                </a:lnTo>
                <a:lnTo>
                  <a:pt x="4301" y="3222"/>
                </a:lnTo>
                <a:lnTo>
                  <a:pt x="4315" y="3229"/>
                </a:lnTo>
                <a:lnTo>
                  <a:pt x="4330" y="3236"/>
                </a:lnTo>
                <a:lnTo>
                  <a:pt x="4345" y="3242"/>
                </a:lnTo>
                <a:lnTo>
                  <a:pt x="4361" y="3246"/>
                </a:lnTo>
                <a:lnTo>
                  <a:pt x="4378" y="3250"/>
                </a:lnTo>
                <a:lnTo>
                  <a:pt x="4394" y="3253"/>
                </a:lnTo>
                <a:lnTo>
                  <a:pt x="4411" y="3254"/>
                </a:lnTo>
                <a:lnTo>
                  <a:pt x="4428" y="3255"/>
                </a:lnTo>
                <a:lnTo>
                  <a:pt x="4444" y="3254"/>
                </a:lnTo>
                <a:lnTo>
                  <a:pt x="4458" y="3253"/>
                </a:lnTo>
                <a:lnTo>
                  <a:pt x="4474" y="3250"/>
                </a:lnTo>
                <a:lnTo>
                  <a:pt x="4489" y="3248"/>
                </a:lnTo>
                <a:lnTo>
                  <a:pt x="4503" y="3245"/>
                </a:lnTo>
                <a:lnTo>
                  <a:pt x="4517" y="3240"/>
                </a:lnTo>
                <a:lnTo>
                  <a:pt x="4530" y="3234"/>
                </a:lnTo>
                <a:lnTo>
                  <a:pt x="4544" y="3228"/>
                </a:lnTo>
                <a:lnTo>
                  <a:pt x="4557" y="3221"/>
                </a:lnTo>
                <a:lnTo>
                  <a:pt x="4569" y="3214"/>
                </a:lnTo>
                <a:lnTo>
                  <a:pt x="4582" y="3206"/>
                </a:lnTo>
                <a:lnTo>
                  <a:pt x="4593" y="3197"/>
                </a:lnTo>
                <a:lnTo>
                  <a:pt x="4605" y="3188"/>
                </a:lnTo>
                <a:lnTo>
                  <a:pt x="4615" y="3178"/>
                </a:lnTo>
                <a:lnTo>
                  <a:pt x="4625" y="3168"/>
                </a:lnTo>
                <a:lnTo>
                  <a:pt x="4634" y="3156"/>
                </a:lnTo>
                <a:lnTo>
                  <a:pt x="4638" y="3151"/>
                </a:lnTo>
                <a:lnTo>
                  <a:pt x="4639" y="3151"/>
                </a:lnTo>
                <a:lnTo>
                  <a:pt x="4641" y="3148"/>
                </a:lnTo>
                <a:lnTo>
                  <a:pt x="4641" y="3146"/>
                </a:lnTo>
                <a:lnTo>
                  <a:pt x="4645" y="3143"/>
                </a:lnTo>
                <a:lnTo>
                  <a:pt x="4645" y="3142"/>
                </a:lnTo>
                <a:lnTo>
                  <a:pt x="4654" y="3129"/>
                </a:lnTo>
                <a:lnTo>
                  <a:pt x="4655" y="3128"/>
                </a:lnTo>
                <a:lnTo>
                  <a:pt x="4664" y="3112"/>
                </a:lnTo>
                <a:lnTo>
                  <a:pt x="4672" y="3096"/>
                </a:lnTo>
                <a:lnTo>
                  <a:pt x="4674" y="3090"/>
                </a:lnTo>
                <a:lnTo>
                  <a:pt x="4680" y="3073"/>
                </a:lnTo>
                <a:lnTo>
                  <a:pt x="4686" y="3056"/>
                </a:lnTo>
                <a:lnTo>
                  <a:pt x="4690" y="3037"/>
                </a:lnTo>
                <a:lnTo>
                  <a:pt x="4692" y="3019"/>
                </a:lnTo>
                <a:lnTo>
                  <a:pt x="4693" y="3004"/>
                </a:lnTo>
                <a:lnTo>
                  <a:pt x="4694" y="2988"/>
                </a:lnTo>
                <a:lnTo>
                  <a:pt x="4693" y="2969"/>
                </a:lnTo>
                <a:lnTo>
                  <a:pt x="4692" y="2950"/>
                </a:lnTo>
                <a:lnTo>
                  <a:pt x="4689" y="2932"/>
                </a:lnTo>
                <a:lnTo>
                  <a:pt x="4684" y="2914"/>
                </a:lnTo>
                <a:lnTo>
                  <a:pt x="4678" y="2896"/>
                </a:lnTo>
                <a:lnTo>
                  <a:pt x="4671" y="2878"/>
                </a:lnTo>
                <a:lnTo>
                  <a:pt x="4663" y="2862"/>
                </a:lnTo>
                <a:lnTo>
                  <a:pt x="4653" y="2847"/>
                </a:lnTo>
                <a:lnTo>
                  <a:pt x="4644" y="2831"/>
                </a:lnTo>
                <a:lnTo>
                  <a:pt x="4632" y="2817"/>
                </a:lnTo>
                <a:lnTo>
                  <a:pt x="4620" y="2804"/>
                </a:lnTo>
                <a:lnTo>
                  <a:pt x="4607" y="2791"/>
                </a:lnTo>
                <a:lnTo>
                  <a:pt x="4594" y="2779"/>
                </a:lnTo>
                <a:lnTo>
                  <a:pt x="4579" y="2769"/>
                </a:lnTo>
                <a:lnTo>
                  <a:pt x="4563" y="2759"/>
                </a:lnTo>
                <a:lnTo>
                  <a:pt x="4548" y="2751"/>
                </a:lnTo>
                <a:lnTo>
                  <a:pt x="4557" y="2776"/>
                </a:lnTo>
                <a:lnTo>
                  <a:pt x="4565" y="2802"/>
                </a:lnTo>
                <a:lnTo>
                  <a:pt x="4569" y="2827"/>
                </a:lnTo>
                <a:lnTo>
                  <a:pt x="4572" y="2852"/>
                </a:lnTo>
                <a:lnTo>
                  <a:pt x="4570" y="2877"/>
                </a:lnTo>
                <a:lnTo>
                  <a:pt x="4567" y="2901"/>
                </a:lnTo>
                <a:lnTo>
                  <a:pt x="4561" y="2923"/>
                </a:lnTo>
                <a:lnTo>
                  <a:pt x="4553" y="2946"/>
                </a:lnTo>
                <a:lnTo>
                  <a:pt x="4547" y="2956"/>
                </a:lnTo>
                <a:lnTo>
                  <a:pt x="4541" y="2966"/>
                </a:lnTo>
                <a:lnTo>
                  <a:pt x="4535" y="2975"/>
                </a:lnTo>
                <a:lnTo>
                  <a:pt x="4528" y="2985"/>
                </a:lnTo>
                <a:lnTo>
                  <a:pt x="4520" y="2994"/>
                </a:lnTo>
                <a:lnTo>
                  <a:pt x="4511" y="3002"/>
                </a:lnTo>
                <a:lnTo>
                  <a:pt x="4502" y="3010"/>
                </a:lnTo>
                <a:lnTo>
                  <a:pt x="4492" y="3018"/>
                </a:lnTo>
                <a:lnTo>
                  <a:pt x="4483" y="3024"/>
                </a:lnTo>
                <a:lnTo>
                  <a:pt x="4472" y="3031"/>
                </a:lnTo>
                <a:lnTo>
                  <a:pt x="4461" y="3036"/>
                </a:lnTo>
                <a:lnTo>
                  <a:pt x="4449" y="3040"/>
                </a:lnTo>
                <a:lnTo>
                  <a:pt x="4436" y="3045"/>
                </a:lnTo>
                <a:lnTo>
                  <a:pt x="4423" y="3048"/>
                </a:lnTo>
                <a:lnTo>
                  <a:pt x="4410" y="3052"/>
                </a:lnTo>
                <a:lnTo>
                  <a:pt x="4396" y="3053"/>
                </a:lnTo>
                <a:lnTo>
                  <a:pt x="4379" y="3054"/>
                </a:lnTo>
                <a:lnTo>
                  <a:pt x="4363" y="3054"/>
                </a:lnTo>
                <a:lnTo>
                  <a:pt x="4346" y="3053"/>
                </a:lnTo>
                <a:lnTo>
                  <a:pt x="4328" y="3050"/>
                </a:lnTo>
                <a:lnTo>
                  <a:pt x="4312" y="3046"/>
                </a:lnTo>
                <a:lnTo>
                  <a:pt x="4293" y="3040"/>
                </a:lnTo>
                <a:lnTo>
                  <a:pt x="4275" y="3033"/>
                </a:lnTo>
                <a:lnTo>
                  <a:pt x="4257" y="3025"/>
                </a:lnTo>
                <a:lnTo>
                  <a:pt x="4239" y="3014"/>
                </a:lnTo>
                <a:lnTo>
                  <a:pt x="4220" y="3004"/>
                </a:lnTo>
                <a:lnTo>
                  <a:pt x="4201" y="2992"/>
                </a:lnTo>
                <a:lnTo>
                  <a:pt x="4181" y="2978"/>
                </a:lnTo>
                <a:lnTo>
                  <a:pt x="4162" y="2963"/>
                </a:lnTo>
                <a:lnTo>
                  <a:pt x="4142" y="2948"/>
                </a:lnTo>
                <a:lnTo>
                  <a:pt x="4123" y="2930"/>
                </a:lnTo>
                <a:lnTo>
                  <a:pt x="4103" y="2913"/>
                </a:lnTo>
                <a:lnTo>
                  <a:pt x="4082" y="2891"/>
                </a:lnTo>
                <a:lnTo>
                  <a:pt x="4059" y="2868"/>
                </a:lnTo>
                <a:lnTo>
                  <a:pt x="4037" y="2843"/>
                </a:lnTo>
                <a:lnTo>
                  <a:pt x="4014" y="2818"/>
                </a:lnTo>
                <a:lnTo>
                  <a:pt x="3992" y="2791"/>
                </a:lnTo>
                <a:lnTo>
                  <a:pt x="3971" y="2763"/>
                </a:lnTo>
                <a:lnTo>
                  <a:pt x="3948" y="2733"/>
                </a:lnTo>
                <a:lnTo>
                  <a:pt x="3926" y="2701"/>
                </a:lnTo>
                <a:lnTo>
                  <a:pt x="3903" y="2669"/>
                </a:lnTo>
                <a:lnTo>
                  <a:pt x="3882" y="2636"/>
                </a:lnTo>
                <a:lnTo>
                  <a:pt x="3861" y="2602"/>
                </a:lnTo>
                <a:lnTo>
                  <a:pt x="3838" y="2567"/>
                </a:lnTo>
                <a:lnTo>
                  <a:pt x="3818" y="2530"/>
                </a:lnTo>
                <a:lnTo>
                  <a:pt x="3797" y="2492"/>
                </a:lnTo>
                <a:lnTo>
                  <a:pt x="3777" y="2455"/>
                </a:lnTo>
                <a:lnTo>
                  <a:pt x="3757" y="2414"/>
                </a:lnTo>
                <a:lnTo>
                  <a:pt x="3737" y="2375"/>
                </a:lnTo>
                <a:lnTo>
                  <a:pt x="3719" y="2335"/>
                </a:lnTo>
                <a:lnTo>
                  <a:pt x="3701" y="2295"/>
                </a:lnTo>
                <a:lnTo>
                  <a:pt x="3685" y="2255"/>
                </a:lnTo>
                <a:lnTo>
                  <a:pt x="3668" y="2216"/>
                </a:lnTo>
                <a:lnTo>
                  <a:pt x="3654" y="2177"/>
                </a:lnTo>
                <a:lnTo>
                  <a:pt x="3640" y="2138"/>
                </a:lnTo>
                <a:lnTo>
                  <a:pt x="3627" y="2099"/>
                </a:lnTo>
                <a:lnTo>
                  <a:pt x="3614" y="2060"/>
                </a:lnTo>
                <a:lnTo>
                  <a:pt x="3603" y="2022"/>
                </a:lnTo>
                <a:lnTo>
                  <a:pt x="3593" y="1986"/>
                </a:lnTo>
                <a:lnTo>
                  <a:pt x="3583" y="1949"/>
                </a:lnTo>
                <a:lnTo>
                  <a:pt x="3575" y="1913"/>
                </a:lnTo>
                <a:lnTo>
                  <a:pt x="3568" y="1878"/>
                </a:lnTo>
                <a:lnTo>
                  <a:pt x="3561" y="1843"/>
                </a:lnTo>
                <a:lnTo>
                  <a:pt x="3556" y="1810"/>
                </a:lnTo>
                <a:lnTo>
                  <a:pt x="3550" y="1765"/>
                </a:lnTo>
                <a:lnTo>
                  <a:pt x="3545" y="1723"/>
                </a:lnTo>
                <a:lnTo>
                  <a:pt x="3543" y="1681"/>
                </a:lnTo>
                <a:lnTo>
                  <a:pt x="3543" y="1641"/>
                </a:lnTo>
                <a:lnTo>
                  <a:pt x="3544" y="1603"/>
                </a:lnTo>
                <a:lnTo>
                  <a:pt x="3548" y="1568"/>
                </a:lnTo>
                <a:lnTo>
                  <a:pt x="3552" y="1534"/>
                </a:lnTo>
                <a:lnTo>
                  <a:pt x="3560" y="1502"/>
                </a:lnTo>
                <a:lnTo>
                  <a:pt x="3784" y="1717"/>
                </a:lnTo>
                <a:close/>
                <a:moveTo>
                  <a:pt x="4168" y="4304"/>
                </a:moveTo>
                <a:lnTo>
                  <a:pt x="4168" y="3644"/>
                </a:lnTo>
                <a:lnTo>
                  <a:pt x="4717" y="3644"/>
                </a:lnTo>
                <a:lnTo>
                  <a:pt x="4717" y="4304"/>
                </a:lnTo>
                <a:lnTo>
                  <a:pt x="4168" y="4304"/>
                </a:lnTo>
                <a:close/>
              </a:path>
            </a:pathLst>
          </a:custGeom>
          <a:solidFill>
            <a:srgbClr val="27A3DC"/>
          </a:solidFill>
          <a:ln>
            <a:noFill/>
          </a:ln>
          <a:extLst/>
        </p:spPr>
        <p:txBody>
          <a:bodyPr anchor="ctr">
            <a:scene3d>
              <a:camera prst="orthographicFront"/>
              <a:lightRig rig="threePt" dir="t"/>
            </a:scene3d>
            <a:sp3d>
              <a:contourClr>
                <a:srgbClr val="FFFFFF"/>
              </a:contourClr>
            </a:sp3d>
          </a:bodyPr>
          <a:lstStyle/>
          <a:p>
            <a:pPr algn="ctr">
              <a:defRPr/>
            </a:pPr>
            <a:endParaRPr lang="zh-CN" altLang="en-US">
              <a:solidFill>
                <a:srgbClr val="FFFFFF"/>
              </a:solidFill>
              <a:latin typeface="+mn-lt"/>
            </a:endParaRPr>
          </a:p>
        </p:txBody>
      </p:sp>
      <p:sp>
        <p:nvSpPr>
          <p:cNvPr id="36" name="KSO_Shape"/>
          <p:cNvSpPr>
            <a:spLocks/>
          </p:cNvSpPr>
          <p:nvPr/>
        </p:nvSpPr>
        <p:spPr bwMode="auto">
          <a:xfrm>
            <a:off x="1106380" y="2271489"/>
            <a:ext cx="376236" cy="314542"/>
          </a:xfrm>
          <a:custGeom>
            <a:avLst/>
            <a:gdLst>
              <a:gd name="T0" fmla="*/ 1270725 w 1979612"/>
              <a:gd name="T1" fmla="*/ 856194 h 1624013"/>
              <a:gd name="T2" fmla="*/ 1188148 w 1979612"/>
              <a:gd name="T3" fmla="*/ 961388 h 1624013"/>
              <a:gd name="T4" fmla="*/ 1184655 w 1979612"/>
              <a:gd name="T5" fmla="*/ 1100586 h 1624013"/>
              <a:gd name="T6" fmla="*/ 1261832 w 1979612"/>
              <a:gd name="T7" fmla="*/ 1209594 h 1624013"/>
              <a:gd name="T8" fmla="*/ 1391731 w 1979612"/>
              <a:gd name="T9" fmla="*/ 1252815 h 1624013"/>
              <a:gd name="T10" fmla="*/ 1520995 w 1979612"/>
              <a:gd name="T11" fmla="*/ 1209594 h 1624013"/>
              <a:gd name="T12" fmla="*/ 1598172 w 1979612"/>
              <a:gd name="T13" fmla="*/ 1100586 h 1624013"/>
              <a:gd name="T14" fmla="*/ 1594996 w 1979612"/>
              <a:gd name="T15" fmla="*/ 961388 h 1624013"/>
              <a:gd name="T16" fmla="*/ 1512737 w 1979612"/>
              <a:gd name="T17" fmla="*/ 856194 h 1624013"/>
              <a:gd name="T18" fmla="*/ 1381250 w 1979612"/>
              <a:gd name="T19" fmla="*/ 633412 h 1624013"/>
              <a:gd name="T20" fmla="*/ 1511149 w 1979612"/>
              <a:gd name="T21" fmla="*/ 651527 h 1624013"/>
              <a:gd name="T22" fmla="*/ 1662010 w 1979612"/>
              <a:gd name="T23" fmla="*/ 737652 h 1624013"/>
              <a:gd name="T24" fmla="*/ 1765866 w 1979612"/>
              <a:gd name="T25" fmla="*/ 888292 h 1624013"/>
              <a:gd name="T26" fmla="*/ 1793180 w 1979612"/>
              <a:gd name="T27" fmla="*/ 1015097 h 1624013"/>
              <a:gd name="T28" fmla="*/ 1772218 w 1979612"/>
              <a:gd name="T29" fmla="*/ 1165737 h 1624013"/>
              <a:gd name="T30" fmla="*/ 1967861 w 1979612"/>
              <a:gd name="T31" fmla="*/ 1447948 h 1624013"/>
              <a:gd name="T32" fmla="*/ 1977389 w 1979612"/>
              <a:gd name="T33" fmla="*/ 1524221 h 1624013"/>
              <a:gd name="T34" fmla="*/ 1938324 w 1979612"/>
              <a:gd name="T35" fmla="*/ 1592232 h 1624013"/>
              <a:gd name="T36" fmla="*/ 1867499 w 1979612"/>
              <a:gd name="T37" fmla="*/ 1623694 h 1624013"/>
              <a:gd name="T38" fmla="*/ 1792545 w 1979612"/>
              <a:gd name="T39" fmla="*/ 1606851 h 1624013"/>
              <a:gd name="T40" fmla="*/ 1498763 w 1979612"/>
              <a:gd name="T41" fmla="*/ 1424113 h 1624013"/>
              <a:gd name="T42" fmla="*/ 1350443 w 1979612"/>
              <a:gd name="T43" fmla="*/ 1436189 h 1624013"/>
              <a:gd name="T44" fmla="*/ 1225943 w 1979612"/>
              <a:gd name="T45" fmla="*/ 1402820 h 1624013"/>
              <a:gd name="T46" fmla="*/ 1069048 w 1979612"/>
              <a:gd name="T47" fmla="*/ 1276651 h 1624013"/>
              <a:gd name="T48" fmla="*/ 1004574 w 1979612"/>
              <a:gd name="T49" fmla="*/ 1146033 h 1624013"/>
              <a:gd name="T50" fmla="*/ 989965 w 1979612"/>
              <a:gd name="T51" fmla="*/ 1015097 h 1624013"/>
              <a:gd name="T52" fmla="*/ 1017279 w 1979612"/>
              <a:gd name="T53" fmla="*/ 888292 h 1624013"/>
              <a:gd name="T54" fmla="*/ 1121134 w 1979612"/>
              <a:gd name="T55" fmla="*/ 737652 h 1624013"/>
              <a:gd name="T56" fmla="*/ 1262785 w 1979612"/>
              <a:gd name="T57" fmla="*/ 654705 h 1624013"/>
              <a:gd name="T58" fmla="*/ 492993 w 1979612"/>
              <a:gd name="T59" fmla="*/ 0 h 1624013"/>
              <a:gd name="T60" fmla="*/ 647907 w 1979612"/>
              <a:gd name="T61" fmla="*/ 25083 h 1624013"/>
              <a:gd name="T62" fmla="*/ 785996 w 1979612"/>
              <a:gd name="T63" fmla="*/ 96838 h 1624013"/>
              <a:gd name="T64" fmla="*/ 919006 w 1979612"/>
              <a:gd name="T65" fmla="*/ 245110 h 1624013"/>
              <a:gd name="T66" fmla="*/ 1050428 w 1979612"/>
              <a:gd name="T67" fmla="*/ 111760 h 1624013"/>
              <a:gd name="T68" fmla="*/ 1185025 w 1979612"/>
              <a:gd name="T69" fmla="*/ 33020 h 1624013"/>
              <a:gd name="T70" fmla="*/ 1338351 w 1979612"/>
              <a:gd name="T71" fmla="*/ 953 h 1624013"/>
              <a:gd name="T72" fmla="*/ 1494535 w 1979612"/>
              <a:gd name="T73" fmla="*/ 18098 h 1624013"/>
              <a:gd name="T74" fmla="*/ 1636116 w 1979612"/>
              <a:gd name="T75" fmla="*/ 82868 h 1624013"/>
              <a:gd name="T76" fmla="*/ 1751983 w 1979612"/>
              <a:gd name="T77" fmla="*/ 190500 h 1624013"/>
              <a:gd name="T78" fmla="*/ 1827218 w 1979612"/>
              <a:gd name="T79" fmla="*/ 326708 h 1624013"/>
              <a:gd name="T80" fmla="*/ 1855470 w 1979612"/>
              <a:gd name="T81" fmla="*/ 480695 h 1624013"/>
              <a:gd name="T82" fmla="*/ 1826900 w 1979612"/>
              <a:gd name="T83" fmla="*/ 659765 h 1624013"/>
              <a:gd name="T84" fmla="*/ 1711668 w 1979612"/>
              <a:gd name="T85" fmla="*/ 619443 h 1624013"/>
              <a:gd name="T86" fmla="*/ 1542469 w 1979612"/>
              <a:gd name="T87" fmla="*/ 532448 h 1624013"/>
              <a:gd name="T88" fmla="*/ 1351684 w 1979612"/>
              <a:gd name="T89" fmla="*/ 512128 h 1624013"/>
              <a:gd name="T90" fmla="*/ 1187565 w 1979612"/>
              <a:gd name="T91" fmla="*/ 552133 h 1624013"/>
              <a:gd name="T92" fmla="*/ 1047888 w 1979612"/>
              <a:gd name="T93" fmla="*/ 639128 h 1624013"/>
              <a:gd name="T94" fmla="*/ 942179 w 1979612"/>
              <a:gd name="T95" fmla="*/ 764223 h 1624013"/>
              <a:gd name="T96" fmla="*/ 879642 w 1979612"/>
              <a:gd name="T97" fmla="*/ 917575 h 1624013"/>
              <a:gd name="T98" fmla="*/ 870436 w 1979612"/>
              <a:gd name="T99" fmla="*/ 1105536 h 1624013"/>
              <a:gd name="T100" fmla="*/ 941862 w 1979612"/>
              <a:gd name="T101" fmla="*/ 1308418 h 1624013"/>
              <a:gd name="T102" fmla="*/ 1084712 w 1979612"/>
              <a:gd name="T103" fmla="*/ 1463041 h 1624013"/>
              <a:gd name="T104" fmla="*/ 963130 w 1979612"/>
              <a:gd name="T105" fmla="*/ 1618616 h 1624013"/>
              <a:gd name="T106" fmla="*/ 886944 w 1979612"/>
              <a:gd name="T107" fmla="*/ 1616711 h 1624013"/>
              <a:gd name="T108" fmla="*/ 119042 w 1979612"/>
              <a:gd name="T109" fmla="*/ 815023 h 1624013"/>
              <a:gd name="T110" fmla="*/ 37141 w 1979612"/>
              <a:gd name="T111" fmla="*/ 681990 h 1624013"/>
              <a:gd name="T112" fmla="*/ 1270 w 1979612"/>
              <a:gd name="T113" fmla="*/ 530225 h 1624013"/>
              <a:gd name="T114" fmla="*/ 14603 w 1979612"/>
              <a:gd name="T115" fmla="*/ 372745 h 1624013"/>
              <a:gd name="T116" fmla="*/ 76187 w 1979612"/>
              <a:gd name="T117" fmla="*/ 230188 h 1624013"/>
              <a:gd name="T118" fmla="*/ 180627 w 1979612"/>
              <a:gd name="T119" fmla="*/ 111760 h 1624013"/>
              <a:gd name="T120" fmla="*/ 315541 w 1979612"/>
              <a:gd name="T121" fmla="*/ 33020 h 1624013"/>
              <a:gd name="T122" fmla="*/ 468233 w 1979612"/>
              <a:gd name="T123" fmla="*/ 953 h 16240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979612" h="1624013">
                <a:moveTo>
                  <a:pt x="1391731" y="819011"/>
                </a:moveTo>
                <a:lnTo>
                  <a:pt x="1380297" y="819328"/>
                </a:lnTo>
                <a:lnTo>
                  <a:pt x="1369499" y="820282"/>
                </a:lnTo>
                <a:lnTo>
                  <a:pt x="1358700" y="821871"/>
                </a:lnTo>
                <a:lnTo>
                  <a:pt x="1347902" y="823778"/>
                </a:lnTo>
                <a:lnTo>
                  <a:pt x="1337739" y="826002"/>
                </a:lnTo>
                <a:lnTo>
                  <a:pt x="1326940" y="828863"/>
                </a:lnTo>
                <a:lnTo>
                  <a:pt x="1317095" y="832358"/>
                </a:lnTo>
                <a:lnTo>
                  <a:pt x="1307567" y="836172"/>
                </a:lnTo>
                <a:lnTo>
                  <a:pt x="1297721" y="840621"/>
                </a:lnTo>
                <a:lnTo>
                  <a:pt x="1288193" y="845388"/>
                </a:lnTo>
                <a:lnTo>
                  <a:pt x="1279300" y="850791"/>
                </a:lnTo>
                <a:lnTo>
                  <a:pt x="1270725" y="856194"/>
                </a:lnTo>
                <a:lnTo>
                  <a:pt x="1261832" y="862232"/>
                </a:lnTo>
                <a:lnTo>
                  <a:pt x="1253574" y="868906"/>
                </a:lnTo>
                <a:lnTo>
                  <a:pt x="1245952" y="875580"/>
                </a:lnTo>
                <a:lnTo>
                  <a:pt x="1238329" y="882572"/>
                </a:lnTo>
                <a:lnTo>
                  <a:pt x="1231342" y="890199"/>
                </a:lnTo>
                <a:lnTo>
                  <a:pt x="1224355" y="898144"/>
                </a:lnTo>
                <a:lnTo>
                  <a:pt x="1218003" y="906407"/>
                </a:lnTo>
                <a:lnTo>
                  <a:pt x="1211651" y="914670"/>
                </a:lnTo>
                <a:lnTo>
                  <a:pt x="1206252" y="923569"/>
                </a:lnTo>
                <a:lnTo>
                  <a:pt x="1201170" y="932785"/>
                </a:lnTo>
                <a:lnTo>
                  <a:pt x="1196406" y="942001"/>
                </a:lnTo>
                <a:lnTo>
                  <a:pt x="1191642" y="951536"/>
                </a:lnTo>
                <a:lnTo>
                  <a:pt x="1188148" y="961388"/>
                </a:lnTo>
                <a:lnTo>
                  <a:pt x="1184655" y="971557"/>
                </a:lnTo>
                <a:lnTo>
                  <a:pt x="1181479" y="981727"/>
                </a:lnTo>
                <a:lnTo>
                  <a:pt x="1179255" y="992215"/>
                </a:lnTo>
                <a:lnTo>
                  <a:pt x="1177350" y="1003020"/>
                </a:lnTo>
                <a:lnTo>
                  <a:pt x="1176079" y="1013825"/>
                </a:lnTo>
                <a:lnTo>
                  <a:pt x="1175444" y="1024949"/>
                </a:lnTo>
                <a:lnTo>
                  <a:pt x="1174809" y="1035754"/>
                </a:lnTo>
                <a:lnTo>
                  <a:pt x="1175444" y="1047195"/>
                </a:lnTo>
                <a:lnTo>
                  <a:pt x="1176079" y="1058318"/>
                </a:lnTo>
                <a:lnTo>
                  <a:pt x="1177350" y="1068806"/>
                </a:lnTo>
                <a:lnTo>
                  <a:pt x="1179255" y="1079929"/>
                </a:lnTo>
                <a:lnTo>
                  <a:pt x="1181479" y="1090099"/>
                </a:lnTo>
                <a:lnTo>
                  <a:pt x="1184655" y="1100586"/>
                </a:lnTo>
                <a:lnTo>
                  <a:pt x="1188148" y="1110438"/>
                </a:lnTo>
                <a:lnTo>
                  <a:pt x="1191642" y="1120290"/>
                </a:lnTo>
                <a:lnTo>
                  <a:pt x="1196406" y="1129824"/>
                </a:lnTo>
                <a:lnTo>
                  <a:pt x="1201170" y="1139359"/>
                </a:lnTo>
                <a:lnTo>
                  <a:pt x="1206252" y="1148257"/>
                </a:lnTo>
                <a:lnTo>
                  <a:pt x="1211651" y="1157156"/>
                </a:lnTo>
                <a:lnTo>
                  <a:pt x="1218003" y="1165737"/>
                </a:lnTo>
                <a:lnTo>
                  <a:pt x="1224355" y="1173999"/>
                </a:lnTo>
                <a:lnTo>
                  <a:pt x="1231342" y="1181627"/>
                </a:lnTo>
                <a:lnTo>
                  <a:pt x="1238329" y="1189254"/>
                </a:lnTo>
                <a:lnTo>
                  <a:pt x="1245952" y="1196246"/>
                </a:lnTo>
                <a:lnTo>
                  <a:pt x="1253574" y="1203238"/>
                </a:lnTo>
                <a:lnTo>
                  <a:pt x="1261832" y="1209594"/>
                </a:lnTo>
                <a:lnTo>
                  <a:pt x="1270725" y="1215632"/>
                </a:lnTo>
                <a:lnTo>
                  <a:pt x="1279300" y="1221352"/>
                </a:lnTo>
                <a:lnTo>
                  <a:pt x="1288193" y="1226437"/>
                </a:lnTo>
                <a:lnTo>
                  <a:pt x="1297721" y="1231204"/>
                </a:lnTo>
                <a:lnTo>
                  <a:pt x="1307567" y="1235336"/>
                </a:lnTo>
                <a:lnTo>
                  <a:pt x="1317095" y="1239467"/>
                </a:lnTo>
                <a:lnTo>
                  <a:pt x="1326940" y="1242963"/>
                </a:lnTo>
                <a:lnTo>
                  <a:pt x="1337739" y="1245824"/>
                </a:lnTo>
                <a:lnTo>
                  <a:pt x="1347902" y="1248366"/>
                </a:lnTo>
                <a:lnTo>
                  <a:pt x="1358700" y="1249955"/>
                </a:lnTo>
                <a:lnTo>
                  <a:pt x="1369499" y="1251544"/>
                </a:lnTo>
                <a:lnTo>
                  <a:pt x="1380297" y="1252497"/>
                </a:lnTo>
                <a:lnTo>
                  <a:pt x="1391731" y="1252815"/>
                </a:lnTo>
                <a:lnTo>
                  <a:pt x="1402530" y="1252497"/>
                </a:lnTo>
                <a:lnTo>
                  <a:pt x="1413646" y="1251544"/>
                </a:lnTo>
                <a:lnTo>
                  <a:pt x="1424762" y="1249955"/>
                </a:lnTo>
                <a:lnTo>
                  <a:pt x="1435243" y="1248366"/>
                </a:lnTo>
                <a:lnTo>
                  <a:pt x="1445723" y="1245824"/>
                </a:lnTo>
                <a:lnTo>
                  <a:pt x="1455887" y="1242963"/>
                </a:lnTo>
                <a:lnTo>
                  <a:pt x="1466050" y="1239467"/>
                </a:lnTo>
                <a:lnTo>
                  <a:pt x="1475896" y="1235336"/>
                </a:lnTo>
                <a:lnTo>
                  <a:pt x="1485424" y="1231204"/>
                </a:lnTo>
                <a:lnTo>
                  <a:pt x="1494634" y="1226437"/>
                </a:lnTo>
                <a:lnTo>
                  <a:pt x="1503844" y="1221352"/>
                </a:lnTo>
                <a:lnTo>
                  <a:pt x="1512737" y="1215632"/>
                </a:lnTo>
                <a:lnTo>
                  <a:pt x="1520995" y="1209594"/>
                </a:lnTo>
                <a:lnTo>
                  <a:pt x="1529253" y="1203238"/>
                </a:lnTo>
                <a:lnTo>
                  <a:pt x="1537193" y="1196246"/>
                </a:lnTo>
                <a:lnTo>
                  <a:pt x="1544815" y="1189254"/>
                </a:lnTo>
                <a:lnTo>
                  <a:pt x="1552120" y="1181627"/>
                </a:lnTo>
                <a:lnTo>
                  <a:pt x="1558790" y="1173999"/>
                </a:lnTo>
                <a:lnTo>
                  <a:pt x="1565459" y="1165737"/>
                </a:lnTo>
                <a:lnTo>
                  <a:pt x="1571176" y="1157156"/>
                </a:lnTo>
                <a:lnTo>
                  <a:pt x="1576575" y="1148257"/>
                </a:lnTo>
                <a:lnTo>
                  <a:pt x="1582292" y="1139359"/>
                </a:lnTo>
                <a:lnTo>
                  <a:pt x="1586739" y="1129824"/>
                </a:lnTo>
                <a:lnTo>
                  <a:pt x="1591185" y="1120290"/>
                </a:lnTo>
                <a:lnTo>
                  <a:pt x="1594996" y="1110438"/>
                </a:lnTo>
                <a:lnTo>
                  <a:pt x="1598172" y="1100586"/>
                </a:lnTo>
                <a:lnTo>
                  <a:pt x="1601348" y="1090099"/>
                </a:lnTo>
                <a:lnTo>
                  <a:pt x="1603889" y="1079929"/>
                </a:lnTo>
                <a:lnTo>
                  <a:pt x="1605795" y="1068806"/>
                </a:lnTo>
                <a:lnTo>
                  <a:pt x="1606748" y="1058318"/>
                </a:lnTo>
                <a:lnTo>
                  <a:pt x="1608018" y="1047195"/>
                </a:lnTo>
                <a:lnTo>
                  <a:pt x="1608018" y="1035754"/>
                </a:lnTo>
                <a:lnTo>
                  <a:pt x="1608018" y="1024949"/>
                </a:lnTo>
                <a:lnTo>
                  <a:pt x="1606748" y="1013825"/>
                </a:lnTo>
                <a:lnTo>
                  <a:pt x="1605795" y="1003020"/>
                </a:lnTo>
                <a:lnTo>
                  <a:pt x="1603889" y="992215"/>
                </a:lnTo>
                <a:lnTo>
                  <a:pt x="1601348" y="981727"/>
                </a:lnTo>
                <a:lnTo>
                  <a:pt x="1598172" y="971557"/>
                </a:lnTo>
                <a:lnTo>
                  <a:pt x="1594996" y="961388"/>
                </a:lnTo>
                <a:lnTo>
                  <a:pt x="1591185" y="951536"/>
                </a:lnTo>
                <a:lnTo>
                  <a:pt x="1586739" y="942001"/>
                </a:lnTo>
                <a:lnTo>
                  <a:pt x="1582292" y="932785"/>
                </a:lnTo>
                <a:lnTo>
                  <a:pt x="1576575" y="923569"/>
                </a:lnTo>
                <a:lnTo>
                  <a:pt x="1571176" y="914670"/>
                </a:lnTo>
                <a:lnTo>
                  <a:pt x="1565459" y="906407"/>
                </a:lnTo>
                <a:lnTo>
                  <a:pt x="1558790" y="898144"/>
                </a:lnTo>
                <a:lnTo>
                  <a:pt x="1552120" y="890199"/>
                </a:lnTo>
                <a:lnTo>
                  <a:pt x="1544815" y="882572"/>
                </a:lnTo>
                <a:lnTo>
                  <a:pt x="1537193" y="875580"/>
                </a:lnTo>
                <a:lnTo>
                  <a:pt x="1529253" y="868906"/>
                </a:lnTo>
                <a:lnTo>
                  <a:pt x="1520995" y="862232"/>
                </a:lnTo>
                <a:lnTo>
                  <a:pt x="1512737" y="856194"/>
                </a:lnTo>
                <a:lnTo>
                  <a:pt x="1503844" y="850791"/>
                </a:lnTo>
                <a:lnTo>
                  <a:pt x="1494634" y="845388"/>
                </a:lnTo>
                <a:lnTo>
                  <a:pt x="1485424" y="840621"/>
                </a:lnTo>
                <a:lnTo>
                  <a:pt x="1475896" y="836172"/>
                </a:lnTo>
                <a:lnTo>
                  <a:pt x="1466050" y="832358"/>
                </a:lnTo>
                <a:lnTo>
                  <a:pt x="1455887" y="828863"/>
                </a:lnTo>
                <a:lnTo>
                  <a:pt x="1445723" y="826002"/>
                </a:lnTo>
                <a:lnTo>
                  <a:pt x="1435243" y="823778"/>
                </a:lnTo>
                <a:lnTo>
                  <a:pt x="1424762" y="821871"/>
                </a:lnTo>
                <a:lnTo>
                  <a:pt x="1413646" y="820282"/>
                </a:lnTo>
                <a:lnTo>
                  <a:pt x="1402530" y="819328"/>
                </a:lnTo>
                <a:lnTo>
                  <a:pt x="1391731" y="819011"/>
                </a:lnTo>
                <a:close/>
                <a:moveTo>
                  <a:pt x="1381250" y="633412"/>
                </a:moveTo>
                <a:lnTo>
                  <a:pt x="1391731" y="633412"/>
                </a:lnTo>
                <a:lnTo>
                  <a:pt x="1401894" y="633412"/>
                </a:lnTo>
                <a:lnTo>
                  <a:pt x="1412375" y="633730"/>
                </a:lnTo>
                <a:lnTo>
                  <a:pt x="1422538" y="634683"/>
                </a:lnTo>
                <a:lnTo>
                  <a:pt x="1432702" y="635319"/>
                </a:lnTo>
                <a:lnTo>
                  <a:pt x="1442547" y="636590"/>
                </a:lnTo>
                <a:lnTo>
                  <a:pt x="1452711" y="638179"/>
                </a:lnTo>
                <a:lnTo>
                  <a:pt x="1462556" y="639768"/>
                </a:lnTo>
                <a:lnTo>
                  <a:pt x="1472402" y="641675"/>
                </a:lnTo>
                <a:lnTo>
                  <a:pt x="1482248" y="643582"/>
                </a:lnTo>
                <a:lnTo>
                  <a:pt x="1492093" y="646124"/>
                </a:lnTo>
                <a:lnTo>
                  <a:pt x="1501939" y="648667"/>
                </a:lnTo>
                <a:lnTo>
                  <a:pt x="1511149" y="651527"/>
                </a:lnTo>
                <a:lnTo>
                  <a:pt x="1520677" y="654705"/>
                </a:lnTo>
                <a:lnTo>
                  <a:pt x="1529570" y="657883"/>
                </a:lnTo>
                <a:lnTo>
                  <a:pt x="1539098" y="661379"/>
                </a:lnTo>
                <a:lnTo>
                  <a:pt x="1547991" y="664875"/>
                </a:lnTo>
                <a:lnTo>
                  <a:pt x="1557202" y="668689"/>
                </a:lnTo>
                <a:lnTo>
                  <a:pt x="1566094" y="673138"/>
                </a:lnTo>
                <a:lnTo>
                  <a:pt x="1574670" y="677269"/>
                </a:lnTo>
                <a:lnTo>
                  <a:pt x="1583245" y="682036"/>
                </a:lnTo>
                <a:lnTo>
                  <a:pt x="1600078" y="691571"/>
                </a:lnTo>
                <a:lnTo>
                  <a:pt x="1616276" y="702058"/>
                </a:lnTo>
                <a:lnTo>
                  <a:pt x="1632473" y="713499"/>
                </a:lnTo>
                <a:lnTo>
                  <a:pt x="1647083" y="725258"/>
                </a:lnTo>
                <a:lnTo>
                  <a:pt x="1662010" y="737652"/>
                </a:lnTo>
                <a:lnTo>
                  <a:pt x="1675985" y="751000"/>
                </a:lnTo>
                <a:lnTo>
                  <a:pt x="1689324" y="765301"/>
                </a:lnTo>
                <a:lnTo>
                  <a:pt x="1701710" y="779603"/>
                </a:lnTo>
                <a:lnTo>
                  <a:pt x="1713779" y="795175"/>
                </a:lnTo>
                <a:lnTo>
                  <a:pt x="1725213" y="810748"/>
                </a:lnTo>
                <a:lnTo>
                  <a:pt x="1735376" y="827274"/>
                </a:lnTo>
                <a:lnTo>
                  <a:pt x="1740458" y="835536"/>
                </a:lnTo>
                <a:lnTo>
                  <a:pt x="1745222" y="844117"/>
                </a:lnTo>
                <a:lnTo>
                  <a:pt x="1749668" y="852698"/>
                </a:lnTo>
                <a:lnTo>
                  <a:pt x="1754115" y="861279"/>
                </a:lnTo>
                <a:lnTo>
                  <a:pt x="1758244" y="870495"/>
                </a:lnTo>
                <a:lnTo>
                  <a:pt x="1762055" y="879394"/>
                </a:lnTo>
                <a:lnTo>
                  <a:pt x="1765866" y="888292"/>
                </a:lnTo>
                <a:lnTo>
                  <a:pt x="1769042" y="897509"/>
                </a:lnTo>
                <a:lnTo>
                  <a:pt x="1772536" y="906725"/>
                </a:lnTo>
                <a:lnTo>
                  <a:pt x="1775712" y="916259"/>
                </a:lnTo>
                <a:lnTo>
                  <a:pt x="1778570" y="925793"/>
                </a:lnTo>
                <a:lnTo>
                  <a:pt x="1780793" y="935327"/>
                </a:lnTo>
                <a:lnTo>
                  <a:pt x="1783334" y="944862"/>
                </a:lnTo>
                <a:lnTo>
                  <a:pt x="1785557" y="954714"/>
                </a:lnTo>
                <a:lnTo>
                  <a:pt x="1787463" y="964883"/>
                </a:lnTo>
                <a:lnTo>
                  <a:pt x="1789051" y="974735"/>
                </a:lnTo>
                <a:lnTo>
                  <a:pt x="1790639" y="984587"/>
                </a:lnTo>
                <a:lnTo>
                  <a:pt x="1791592" y="994757"/>
                </a:lnTo>
                <a:lnTo>
                  <a:pt x="1792545" y="1004927"/>
                </a:lnTo>
                <a:lnTo>
                  <a:pt x="1793180" y="1015097"/>
                </a:lnTo>
                <a:lnTo>
                  <a:pt x="1793497" y="1025584"/>
                </a:lnTo>
                <a:lnTo>
                  <a:pt x="1793815" y="1035754"/>
                </a:lnTo>
                <a:lnTo>
                  <a:pt x="1793497" y="1048466"/>
                </a:lnTo>
                <a:lnTo>
                  <a:pt x="1793180" y="1060543"/>
                </a:lnTo>
                <a:lnTo>
                  <a:pt x="1792227" y="1072619"/>
                </a:lnTo>
                <a:lnTo>
                  <a:pt x="1790639" y="1084378"/>
                </a:lnTo>
                <a:lnTo>
                  <a:pt x="1789051" y="1096773"/>
                </a:lnTo>
                <a:lnTo>
                  <a:pt x="1787145" y="1108531"/>
                </a:lnTo>
                <a:lnTo>
                  <a:pt x="1784922" y="1120290"/>
                </a:lnTo>
                <a:lnTo>
                  <a:pt x="1782381" y="1131413"/>
                </a:lnTo>
                <a:lnTo>
                  <a:pt x="1779205" y="1143172"/>
                </a:lnTo>
                <a:lnTo>
                  <a:pt x="1776347" y="1154295"/>
                </a:lnTo>
                <a:lnTo>
                  <a:pt x="1772218" y="1165737"/>
                </a:lnTo>
                <a:lnTo>
                  <a:pt x="1768407" y="1176542"/>
                </a:lnTo>
                <a:lnTo>
                  <a:pt x="1763960" y="1187665"/>
                </a:lnTo>
                <a:lnTo>
                  <a:pt x="1759832" y="1198153"/>
                </a:lnTo>
                <a:lnTo>
                  <a:pt x="1755068" y="1208958"/>
                </a:lnTo>
                <a:lnTo>
                  <a:pt x="1749986" y="1219128"/>
                </a:lnTo>
                <a:lnTo>
                  <a:pt x="1943088" y="1412672"/>
                </a:lnTo>
                <a:lnTo>
                  <a:pt x="1947534" y="1417439"/>
                </a:lnTo>
                <a:lnTo>
                  <a:pt x="1951663" y="1422206"/>
                </a:lnTo>
                <a:lnTo>
                  <a:pt x="1955792" y="1427291"/>
                </a:lnTo>
                <a:lnTo>
                  <a:pt x="1959286" y="1432375"/>
                </a:lnTo>
                <a:lnTo>
                  <a:pt x="1962462" y="1437460"/>
                </a:lnTo>
                <a:lnTo>
                  <a:pt x="1965002" y="1442863"/>
                </a:lnTo>
                <a:lnTo>
                  <a:pt x="1967861" y="1447948"/>
                </a:lnTo>
                <a:lnTo>
                  <a:pt x="1970084" y="1453986"/>
                </a:lnTo>
                <a:lnTo>
                  <a:pt x="1972625" y="1459389"/>
                </a:lnTo>
                <a:lnTo>
                  <a:pt x="1974530" y="1465427"/>
                </a:lnTo>
                <a:lnTo>
                  <a:pt x="1976118" y="1470830"/>
                </a:lnTo>
                <a:lnTo>
                  <a:pt x="1977389" y="1476550"/>
                </a:lnTo>
                <a:lnTo>
                  <a:pt x="1978024" y="1482589"/>
                </a:lnTo>
                <a:lnTo>
                  <a:pt x="1978977" y="1488309"/>
                </a:lnTo>
                <a:lnTo>
                  <a:pt x="1979294" y="1494348"/>
                </a:lnTo>
                <a:lnTo>
                  <a:pt x="1979612" y="1500068"/>
                </a:lnTo>
                <a:lnTo>
                  <a:pt x="1979294" y="1506424"/>
                </a:lnTo>
                <a:lnTo>
                  <a:pt x="1978977" y="1512462"/>
                </a:lnTo>
                <a:lnTo>
                  <a:pt x="1978024" y="1518183"/>
                </a:lnTo>
                <a:lnTo>
                  <a:pt x="1977389" y="1524221"/>
                </a:lnTo>
                <a:lnTo>
                  <a:pt x="1976118" y="1529942"/>
                </a:lnTo>
                <a:lnTo>
                  <a:pt x="1974530" y="1535344"/>
                </a:lnTo>
                <a:lnTo>
                  <a:pt x="1972625" y="1541383"/>
                </a:lnTo>
                <a:lnTo>
                  <a:pt x="1970084" y="1546785"/>
                </a:lnTo>
                <a:lnTo>
                  <a:pt x="1967861" y="1552506"/>
                </a:lnTo>
                <a:lnTo>
                  <a:pt x="1965002" y="1557909"/>
                </a:lnTo>
                <a:lnTo>
                  <a:pt x="1962462" y="1563311"/>
                </a:lnTo>
                <a:lnTo>
                  <a:pt x="1959286" y="1568396"/>
                </a:lnTo>
                <a:lnTo>
                  <a:pt x="1955792" y="1573481"/>
                </a:lnTo>
                <a:lnTo>
                  <a:pt x="1951663" y="1578566"/>
                </a:lnTo>
                <a:lnTo>
                  <a:pt x="1947534" y="1583333"/>
                </a:lnTo>
                <a:lnTo>
                  <a:pt x="1943088" y="1588100"/>
                </a:lnTo>
                <a:lnTo>
                  <a:pt x="1938324" y="1592232"/>
                </a:lnTo>
                <a:lnTo>
                  <a:pt x="1933877" y="1596363"/>
                </a:lnTo>
                <a:lnTo>
                  <a:pt x="1929113" y="1600177"/>
                </a:lnTo>
                <a:lnTo>
                  <a:pt x="1924032" y="1603673"/>
                </a:lnTo>
                <a:lnTo>
                  <a:pt x="1918315" y="1606851"/>
                </a:lnTo>
                <a:lnTo>
                  <a:pt x="1913233" y="1610029"/>
                </a:lnTo>
                <a:lnTo>
                  <a:pt x="1907834" y="1612889"/>
                </a:lnTo>
                <a:lnTo>
                  <a:pt x="1902435" y="1615114"/>
                </a:lnTo>
                <a:lnTo>
                  <a:pt x="1896400" y="1617020"/>
                </a:lnTo>
                <a:lnTo>
                  <a:pt x="1891001" y="1618927"/>
                </a:lnTo>
                <a:lnTo>
                  <a:pt x="1885284" y="1620516"/>
                </a:lnTo>
                <a:lnTo>
                  <a:pt x="1879250" y="1621788"/>
                </a:lnTo>
                <a:lnTo>
                  <a:pt x="1873533" y="1623059"/>
                </a:lnTo>
                <a:lnTo>
                  <a:pt x="1867499" y="1623694"/>
                </a:lnTo>
                <a:lnTo>
                  <a:pt x="1861782" y="1624012"/>
                </a:lnTo>
                <a:lnTo>
                  <a:pt x="1855747" y="1624012"/>
                </a:lnTo>
                <a:lnTo>
                  <a:pt x="1850030" y="1624012"/>
                </a:lnTo>
                <a:lnTo>
                  <a:pt x="1843996" y="1623694"/>
                </a:lnTo>
                <a:lnTo>
                  <a:pt x="1837644" y="1623059"/>
                </a:lnTo>
                <a:lnTo>
                  <a:pt x="1831927" y="1621788"/>
                </a:lnTo>
                <a:lnTo>
                  <a:pt x="1826210" y="1620516"/>
                </a:lnTo>
                <a:lnTo>
                  <a:pt x="1820494" y="1618927"/>
                </a:lnTo>
                <a:lnTo>
                  <a:pt x="1814459" y="1617020"/>
                </a:lnTo>
                <a:lnTo>
                  <a:pt x="1809060" y="1615114"/>
                </a:lnTo>
                <a:lnTo>
                  <a:pt x="1803661" y="1612889"/>
                </a:lnTo>
                <a:lnTo>
                  <a:pt x="1798261" y="1610029"/>
                </a:lnTo>
                <a:lnTo>
                  <a:pt x="1792545" y="1606851"/>
                </a:lnTo>
                <a:lnTo>
                  <a:pt x="1787463" y="1603673"/>
                </a:lnTo>
                <a:lnTo>
                  <a:pt x="1782381" y="1600177"/>
                </a:lnTo>
                <a:lnTo>
                  <a:pt x="1777617" y="1596363"/>
                </a:lnTo>
                <a:lnTo>
                  <a:pt x="1772536" y="1592232"/>
                </a:lnTo>
                <a:lnTo>
                  <a:pt x="1768407" y="1588100"/>
                </a:lnTo>
                <a:lnTo>
                  <a:pt x="1574670" y="1394239"/>
                </a:lnTo>
                <a:lnTo>
                  <a:pt x="1564189" y="1399324"/>
                </a:lnTo>
                <a:lnTo>
                  <a:pt x="1553708" y="1404091"/>
                </a:lnTo>
                <a:lnTo>
                  <a:pt x="1542910" y="1408858"/>
                </a:lnTo>
                <a:lnTo>
                  <a:pt x="1532111" y="1412989"/>
                </a:lnTo>
                <a:lnTo>
                  <a:pt x="1520995" y="1417121"/>
                </a:lnTo>
                <a:lnTo>
                  <a:pt x="1510197" y="1420617"/>
                </a:lnTo>
                <a:lnTo>
                  <a:pt x="1498763" y="1424113"/>
                </a:lnTo>
                <a:lnTo>
                  <a:pt x="1487329" y="1426973"/>
                </a:lnTo>
                <a:lnTo>
                  <a:pt x="1475578" y="1429515"/>
                </a:lnTo>
                <a:lnTo>
                  <a:pt x="1463827" y="1432058"/>
                </a:lnTo>
                <a:lnTo>
                  <a:pt x="1452075" y="1433964"/>
                </a:lnTo>
                <a:lnTo>
                  <a:pt x="1440324" y="1435554"/>
                </a:lnTo>
                <a:lnTo>
                  <a:pt x="1428255" y="1436507"/>
                </a:lnTo>
                <a:lnTo>
                  <a:pt x="1415869" y="1437778"/>
                </a:lnTo>
                <a:lnTo>
                  <a:pt x="1403800" y="1438096"/>
                </a:lnTo>
                <a:lnTo>
                  <a:pt x="1391731" y="1438096"/>
                </a:lnTo>
                <a:lnTo>
                  <a:pt x="1381250" y="1438096"/>
                </a:lnTo>
                <a:lnTo>
                  <a:pt x="1370769" y="1437778"/>
                </a:lnTo>
                <a:lnTo>
                  <a:pt x="1360606" y="1437460"/>
                </a:lnTo>
                <a:lnTo>
                  <a:pt x="1350443" y="1436189"/>
                </a:lnTo>
                <a:lnTo>
                  <a:pt x="1340280" y="1435236"/>
                </a:lnTo>
                <a:lnTo>
                  <a:pt x="1330116" y="1433964"/>
                </a:lnTo>
                <a:lnTo>
                  <a:pt x="1320271" y="1432058"/>
                </a:lnTo>
                <a:lnTo>
                  <a:pt x="1310425" y="1430469"/>
                </a:lnTo>
                <a:lnTo>
                  <a:pt x="1300897" y="1427926"/>
                </a:lnTo>
                <a:lnTo>
                  <a:pt x="1291051" y="1425702"/>
                </a:lnTo>
                <a:lnTo>
                  <a:pt x="1281523" y="1423477"/>
                </a:lnTo>
                <a:lnTo>
                  <a:pt x="1271995" y="1420299"/>
                </a:lnTo>
                <a:lnTo>
                  <a:pt x="1262785" y="1417439"/>
                </a:lnTo>
                <a:lnTo>
                  <a:pt x="1253257" y="1413943"/>
                </a:lnTo>
                <a:lnTo>
                  <a:pt x="1244046" y="1410447"/>
                </a:lnTo>
                <a:lnTo>
                  <a:pt x="1234836" y="1406951"/>
                </a:lnTo>
                <a:lnTo>
                  <a:pt x="1225943" y="1402820"/>
                </a:lnTo>
                <a:lnTo>
                  <a:pt x="1217368" y="1398688"/>
                </a:lnTo>
                <a:lnTo>
                  <a:pt x="1208157" y="1394239"/>
                </a:lnTo>
                <a:lnTo>
                  <a:pt x="1199582" y="1390107"/>
                </a:lnTo>
                <a:lnTo>
                  <a:pt x="1191324" y="1385340"/>
                </a:lnTo>
                <a:lnTo>
                  <a:pt x="1182749" y="1380255"/>
                </a:lnTo>
                <a:lnTo>
                  <a:pt x="1166551" y="1369450"/>
                </a:lnTo>
                <a:lnTo>
                  <a:pt x="1150989" y="1358645"/>
                </a:lnTo>
                <a:lnTo>
                  <a:pt x="1135744" y="1346568"/>
                </a:lnTo>
                <a:lnTo>
                  <a:pt x="1121134" y="1333856"/>
                </a:lnTo>
                <a:lnTo>
                  <a:pt x="1107160" y="1320508"/>
                </a:lnTo>
                <a:lnTo>
                  <a:pt x="1093821" y="1306524"/>
                </a:lnTo>
                <a:lnTo>
                  <a:pt x="1081117" y="1291905"/>
                </a:lnTo>
                <a:lnTo>
                  <a:pt x="1069048" y="1276651"/>
                </a:lnTo>
                <a:lnTo>
                  <a:pt x="1058249" y="1261078"/>
                </a:lnTo>
                <a:lnTo>
                  <a:pt x="1047451" y="1244552"/>
                </a:lnTo>
                <a:lnTo>
                  <a:pt x="1042369" y="1236289"/>
                </a:lnTo>
                <a:lnTo>
                  <a:pt x="1037605" y="1227709"/>
                </a:lnTo>
                <a:lnTo>
                  <a:pt x="1033476" y="1219128"/>
                </a:lnTo>
                <a:lnTo>
                  <a:pt x="1029030" y="1210229"/>
                </a:lnTo>
                <a:lnTo>
                  <a:pt x="1024901" y="1201649"/>
                </a:lnTo>
                <a:lnTo>
                  <a:pt x="1020772" y="1192750"/>
                </a:lnTo>
                <a:lnTo>
                  <a:pt x="1017279" y="1183216"/>
                </a:lnTo>
                <a:lnTo>
                  <a:pt x="1013785" y="1174317"/>
                </a:lnTo>
                <a:lnTo>
                  <a:pt x="1010291" y="1164783"/>
                </a:lnTo>
                <a:lnTo>
                  <a:pt x="1007115" y="1155567"/>
                </a:lnTo>
                <a:lnTo>
                  <a:pt x="1004574" y="1146033"/>
                </a:lnTo>
                <a:lnTo>
                  <a:pt x="1002034" y="1136498"/>
                </a:lnTo>
                <a:lnTo>
                  <a:pt x="999810" y="1126964"/>
                </a:lnTo>
                <a:lnTo>
                  <a:pt x="997270" y="1117112"/>
                </a:lnTo>
                <a:lnTo>
                  <a:pt x="995364" y="1107260"/>
                </a:lnTo>
                <a:lnTo>
                  <a:pt x="993776" y="1097090"/>
                </a:lnTo>
                <a:lnTo>
                  <a:pt x="992823" y="1087239"/>
                </a:lnTo>
                <a:lnTo>
                  <a:pt x="991553" y="1077069"/>
                </a:lnTo>
                <a:lnTo>
                  <a:pt x="990282" y="1066899"/>
                </a:lnTo>
                <a:lnTo>
                  <a:pt x="989965" y="1056729"/>
                </a:lnTo>
                <a:lnTo>
                  <a:pt x="989647" y="1046559"/>
                </a:lnTo>
                <a:lnTo>
                  <a:pt x="989012" y="1035754"/>
                </a:lnTo>
                <a:lnTo>
                  <a:pt x="989647" y="1025584"/>
                </a:lnTo>
                <a:lnTo>
                  <a:pt x="989965" y="1015097"/>
                </a:lnTo>
                <a:lnTo>
                  <a:pt x="990282" y="1004927"/>
                </a:lnTo>
                <a:lnTo>
                  <a:pt x="991553" y="994757"/>
                </a:lnTo>
                <a:lnTo>
                  <a:pt x="992823" y="984587"/>
                </a:lnTo>
                <a:lnTo>
                  <a:pt x="993776" y="974735"/>
                </a:lnTo>
                <a:lnTo>
                  <a:pt x="995364" y="964883"/>
                </a:lnTo>
                <a:lnTo>
                  <a:pt x="997270" y="954714"/>
                </a:lnTo>
                <a:lnTo>
                  <a:pt x="999810" y="944862"/>
                </a:lnTo>
                <a:lnTo>
                  <a:pt x="1002034" y="935327"/>
                </a:lnTo>
                <a:lnTo>
                  <a:pt x="1004574" y="925793"/>
                </a:lnTo>
                <a:lnTo>
                  <a:pt x="1007115" y="916259"/>
                </a:lnTo>
                <a:lnTo>
                  <a:pt x="1010291" y="906725"/>
                </a:lnTo>
                <a:lnTo>
                  <a:pt x="1013785" y="897509"/>
                </a:lnTo>
                <a:lnTo>
                  <a:pt x="1017279" y="888292"/>
                </a:lnTo>
                <a:lnTo>
                  <a:pt x="1020772" y="879394"/>
                </a:lnTo>
                <a:lnTo>
                  <a:pt x="1024901" y="870495"/>
                </a:lnTo>
                <a:lnTo>
                  <a:pt x="1029030" y="861279"/>
                </a:lnTo>
                <a:lnTo>
                  <a:pt x="1033476" y="852698"/>
                </a:lnTo>
                <a:lnTo>
                  <a:pt x="1037605" y="844117"/>
                </a:lnTo>
                <a:lnTo>
                  <a:pt x="1042369" y="835536"/>
                </a:lnTo>
                <a:lnTo>
                  <a:pt x="1047451" y="827274"/>
                </a:lnTo>
                <a:lnTo>
                  <a:pt x="1058249" y="810748"/>
                </a:lnTo>
                <a:lnTo>
                  <a:pt x="1069048" y="795175"/>
                </a:lnTo>
                <a:lnTo>
                  <a:pt x="1081117" y="779603"/>
                </a:lnTo>
                <a:lnTo>
                  <a:pt x="1093821" y="765301"/>
                </a:lnTo>
                <a:lnTo>
                  <a:pt x="1107160" y="751000"/>
                </a:lnTo>
                <a:lnTo>
                  <a:pt x="1121134" y="737652"/>
                </a:lnTo>
                <a:lnTo>
                  <a:pt x="1135744" y="725258"/>
                </a:lnTo>
                <a:lnTo>
                  <a:pt x="1150989" y="713499"/>
                </a:lnTo>
                <a:lnTo>
                  <a:pt x="1166551" y="702058"/>
                </a:lnTo>
                <a:lnTo>
                  <a:pt x="1182749" y="691571"/>
                </a:lnTo>
                <a:lnTo>
                  <a:pt x="1191324" y="686803"/>
                </a:lnTo>
                <a:lnTo>
                  <a:pt x="1199582" y="682036"/>
                </a:lnTo>
                <a:lnTo>
                  <a:pt x="1208157" y="677269"/>
                </a:lnTo>
                <a:lnTo>
                  <a:pt x="1217368" y="673138"/>
                </a:lnTo>
                <a:lnTo>
                  <a:pt x="1225943" y="668689"/>
                </a:lnTo>
                <a:lnTo>
                  <a:pt x="1234836" y="664875"/>
                </a:lnTo>
                <a:lnTo>
                  <a:pt x="1244046" y="661379"/>
                </a:lnTo>
                <a:lnTo>
                  <a:pt x="1253257" y="657883"/>
                </a:lnTo>
                <a:lnTo>
                  <a:pt x="1262785" y="654705"/>
                </a:lnTo>
                <a:lnTo>
                  <a:pt x="1271995" y="651527"/>
                </a:lnTo>
                <a:lnTo>
                  <a:pt x="1281523" y="648667"/>
                </a:lnTo>
                <a:lnTo>
                  <a:pt x="1291051" y="646124"/>
                </a:lnTo>
                <a:lnTo>
                  <a:pt x="1300897" y="643582"/>
                </a:lnTo>
                <a:lnTo>
                  <a:pt x="1310425" y="641675"/>
                </a:lnTo>
                <a:lnTo>
                  <a:pt x="1320271" y="639768"/>
                </a:lnTo>
                <a:lnTo>
                  <a:pt x="1330116" y="638179"/>
                </a:lnTo>
                <a:lnTo>
                  <a:pt x="1340280" y="636590"/>
                </a:lnTo>
                <a:lnTo>
                  <a:pt x="1350443" y="635319"/>
                </a:lnTo>
                <a:lnTo>
                  <a:pt x="1360606" y="634683"/>
                </a:lnTo>
                <a:lnTo>
                  <a:pt x="1370769" y="633730"/>
                </a:lnTo>
                <a:lnTo>
                  <a:pt x="1381250" y="633412"/>
                </a:lnTo>
                <a:close/>
                <a:moveTo>
                  <a:pt x="492993" y="0"/>
                </a:moveTo>
                <a:lnTo>
                  <a:pt x="505374" y="635"/>
                </a:lnTo>
                <a:lnTo>
                  <a:pt x="517437" y="953"/>
                </a:lnTo>
                <a:lnTo>
                  <a:pt x="529817" y="1588"/>
                </a:lnTo>
                <a:lnTo>
                  <a:pt x="541880" y="2858"/>
                </a:lnTo>
                <a:lnTo>
                  <a:pt x="553943" y="4128"/>
                </a:lnTo>
                <a:lnTo>
                  <a:pt x="566006" y="5715"/>
                </a:lnTo>
                <a:lnTo>
                  <a:pt x="577751" y="7620"/>
                </a:lnTo>
                <a:lnTo>
                  <a:pt x="589497" y="9843"/>
                </a:lnTo>
                <a:lnTo>
                  <a:pt x="601877" y="12383"/>
                </a:lnTo>
                <a:lnTo>
                  <a:pt x="612988" y="14923"/>
                </a:lnTo>
                <a:lnTo>
                  <a:pt x="625051" y="18098"/>
                </a:lnTo>
                <a:lnTo>
                  <a:pt x="636796" y="21273"/>
                </a:lnTo>
                <a:lnTo>
                  <a:pt x="647907" y="25083"/>
                </a:lnTo>
                <a:lnTo>
                  <a:pt x="659335" y="29210"/>
                </a:lnTo>
                <a:lnTo>
                  <a:pt x="670446" y="33020"/>
                </a:lnTo>
                <a:lnTo>
                  <a:pt x="681556" y="37783"/>
                </a:lnTo>
                <a:lnTo>
                  <a:pt x="692667" y="42545"/>
                </a:lnTo>
                <a:lnTo>
                  <a:pt x="703777" y="46990"/>
                </a:lnTo>
                <a:lnTo>
                  <a:pt x="714253" y="52705"/>
                </a:lnTo>
                <a:lnTo>
                  <a:pt x="724729" y="58103"/>
                </a:lnTo>
                <a:lnTo>
                  <a:pt x="735522" y="63818"/>
                </a:lnTo>
                <a:lnTo>
                  <a:pt x="745998" y="69850"/>
                </a:lnTo>
                <a:lnTo>
                  <a:pt x="756156" y="76200"/>
                </a:lnTo>
                <a:lnTo>
                  <a:pt x="766314" y="82868"/>
                </a:lnTo>
                <a:lnTo>
                  <a:pt x="776155" y="89853"/>
                </a:lnTo>
                <a:lnTo>
                  <a:pt x="785996" y="96838"/>
                </a:lnTo>
                <a:lnTo>
                  <a:pt x="795837" y="104458"/>
                </a:lnTo>
                <a:lnTo>
                  <a:pt x="805042" y="111760"/>
                </a:lnTo>
                <a:lnTo>
                  <a:pt x="814566" y="119698"/>
                </a:lnTo>
                <a:lnTo>
                  <a:pt x="823454" y="127953"/>
                </a:lnTo>
                <a:lnTo>
                  <a:pt x="832660" y="135890"/>
                </a:lnTo>
                <a:lnTo>
                  <a:pt x="841549" y="144780"/>
                </a:lnTo>
                <a:lnTo>
                  <a:pt x="853929" y="158115"/>
                </a:lnTo>
                <a:lnTo>
                  <a:pt x="866627" y="171768"/>
                </a:lnTo>
                <a:lnTo>
                  <a:pt x="878055" y="185420"/>
                </a:lnTo>
                <a:lnTo>
                  <a:pt x="889483" y="200025"/>
                </a:lnTo>
                <a:lnTo>
                  <a:pt x="899641" y="214948"/>
                </a:lnTo>
                <a:lnTo>
                  <a:pt x="909800" y="229553"/>
                </a:lnTo>
                <a:lnTo>
                  <a:pt x="919006" y="245110"/>
                </a:lnTo>
                <a:lnTo>
                  <a:pt x="927577" y="260668"/>
                </a:lnTo>
                <a:lnTo>
                  <a:pt x="936782" y="245110"/>
                </a:lnTo>
                <a:lnTo>
                  <a:pt x="945988" y="229553"/>
                </a:lnTo>
                <a:lnTo>
                  <a:pt x="955829" y="214948"/>
                </a:lnTo>
                <a:lnTo>
                  <a:pt x="966622" y="200025"/>
                </a:lnTo>
                <a:lnTo>
                  <a:pt x="977416" y="185420"/>
                </a:lnTo>
                <a:lnTo>
                  <a:pt x="989161" y="171768"/>
                </a:lnTo>
                <a:lnTo>
                  <a:pt x="1001224" y="158115"/>
                </a:lnTo>
                <a:lnTo>
                  <a:pt x="1014239" y="144780"/>
                </a:lnTo>
                <a:lnTo>
                  <a:pt x="1022810" y="135890"/>
                </a:lnTo>
                <a:lnTo>
                  <a:pt x="1032016" y="127953"/>
                </a:lnTo>
                <a:lnTo>
                  <a:pt x="1041222" y="119698"/>
                </a:lnTo>
                <a:lnTo>
                  <a:pt x="1050428" y="111760"/>
                </a:lnTo>
                <a:lnTo>
                  <a:pt x="1060269" y="104458"/>
                </a:lnTo>
                <a:lnTo>
                  <a:pt x="1069475" y="96838"/>
                </a:lnTo>
                <a:lnTo>
                  <a:pt x="1079316" y="89853"/>
                </a:lnTo>
                <a:lnTo>
                  <a:pt x="1089474" y="82868"/>
                </a:lnTo>
                <a:lnTo>
                  <a:pt x="1099632" y="76200"/>
                </a:lnTo>
                <a:lnTo>
                  <a:pt x="1109790" y="69850"/>
                </a:lnTo>
                <a:lnTo>
                  <a:pt x="1119949" y="63818"/>
                </a:lnTo>
                <a:lnTo>
                  <a:pt x="1130742" y="58103"/>
                </a:lnTo>
                <a:lnTo>
                  <a:pt x="1141218" y="52705"/>
                </a:lnTo>
                <a:lnTo>
                  <a:pt x="1152328" y="46990"/>
                </a:lnTo>
                <a:lnTo>
                  <a:pt x="1163121" y="42545"/>
                </a:lnTo>
                <a:lnTo>
                  <a:pt x="1174232" y="37783"/>
                </a:lnTo>
                <a:lnTo>
                  <a:pt x="1185025" y="33020"/>
                </a:lnTo>
                <a:lnTo>
                  <a:pt x="1196453" y="29210"/>
                </a:lnTo>
                <a:lnTo>
                  <a:pt x="1207881" y="25083"/>
                </a:lnTo>
                <a:lnTo>
                  <a:pt x="1219309" y="21273"/>
                </a:lnTo>
                <a:lnTo>
                  <a:pt x="1230420" y="18098"/>
                </a:lnTo>
                <a:lnTo>
                  <a:pt x="1242165" y="14923"/>
                </a:lnTo>
                <a:lnTo>
                  <a:pt x="1253911" y="12383"/>
                </a:lnTo>
                <a:lnTo>
                  <a:pt x="1265656" y="9843"/>
                </a:lnTo>
                <a:lnTo>
                  <a:pt x="1277719" y="7620"/>
                </a:lnTo>
                <a:lnTo>
                  <a:pt x="1289782" y="5715"/>
                </a:lnTo>
                <a:lnTo>
                  <a:pt x="1301845" y="4128"/>
                </a:lnTo>
                <a:lnTo>
                  <a:pt x="1313908" y="2858"/>
                </a:lnTo>
                <a:lnTo>
                  <a:pt x="1326288" y="1588"/>
                </a:lnTo>
                <a:lnTo>
                  <a:pt x="1338351" y="953"/>
                </a:lnTo>
                <a:lnTo>
                  <a:pt x="1350414" y="635"/>
                </a:lnTo>
                <a:lnTo>
                  <a:pt x="1362477" y="0"/>
                </a:lnTo>
                <a:lnTo>
                  <a:pt x="1375175" y="635"/>
                </a:lnTo>
                <a:lnTo>
                  <a:pt x="1387238" y="953"/>
                </a:lnTo>
                <a:lnTo>
                  <a:pt x="1399301" y="1588"/>
                </a:lnTo>
                <a:lnTo>
                  <a:pt x="1411681" y="2858"/>
                </a:lnTo>
                <a:lnTo>
                  <a:pt x="1423744" y="4128"/>
                </a:lnTo>
                <a:lnTo>
                  <a:pt x="1435807" y="5715"/>
                </a:lnTo>
                <a:lnTo>
                  <a:pt x="1447553" y="7620"/>
                </a:lnTo>
                <a:lnTo>
                  <a:pt x="1459616" y="9843"/>
                </a:lnTo>
                <a:lnTo>
                  <a:pt x="1471361" y="12383"/>
                </a:lnTo>
                <a:lnTo>
                  <a:pt x="1483107" y="14923"/>
                </a:lnTo>
                <a:lnTo>
                  <a:pt x="1494535" y="18098"/>
                </a:lnTo>
                <a:lnTo>
                  <a:pt x="1506280" y="21273"/>
                </a:lnTo>
                <a:lnTo>
                  <a:pt x="1517708" y="25083"/>
                </a:lnTo>
                <a:lnTo>
                  <a:pt x="1529136" y="29210"/>
                </a:lnTo>
                <a:lnTo>
                  <a:pt x="1540564" y="33020"/>
                </a:lnTo>
                <a:lnTo>
                  <a:pt x="1551358" y="37783"/>
                </a:lnTo>
                <a:lnTo>
                  <a:pt x="1562468" y="42545"/>
                </a:lnTo>
                <a:lnTo>
                  <a:pt x="1573261" y="46990"/>
                </a:lnTo>
                <a:lnTo>
                  <a:pt x="1584372" y="52705"/>
                </a:lnTo>
                <a:lnTo>
                  <a:pt x="1594848" y="58103"/>
                </a:lnTo>
                <a:lnTo>
                  <a:pt x="1605323" y="63818"/>
                </a:lnTo>
                <a:lnTo>
                  <a:pt x="1615799" y="69850"/>
                </a:lnTo>
                <a:lnTo>
                  <a:pt x="1625957" y="76200"/>
                </a:lnTo>
                <a:lnTo>
                  <a:pt x="1636116" y="82868"/>
                </a:lnTo>
                <a:lnTo>
                  <a:pt x="1645956" y="89853"/>
                </a:lnTo>
                <a:lnTo>
                  <a:pt x="1655480" y="96838"/>
                </a:lnTo>
                <a:lnTo>
                  <a:pt x="1665320" y="104458"/>
                </a:lnTo>
                <a:lnTo>
                  <a:pt x="1674844" y="111760"/>
                </a:lnTo>
                <a:lnTo>
                  <a:pt x="1684050" y="119698"/>
                </a:lnTo>
                <a:lnTo>
                  <a:pt x="1693573" y="127953"/>
                </a:lnTo>
                <a:lnTo>
                  <a:pt x="1702144" y="135890"/>
                </a:lnTo>
                <a:lnTo>
                  <a:pt x="1711350" y="144780"/>
                </a:lnTo>
                <a:lnTo>
                  <a:pt x="1719921" y="153353"/>
                </a:lnTo>
                <a:lnTo>
                  <a:pt x="1728175" y="162243"/>
                </a:lnTo>
                <a:lnTo>
                  <a:pt x="1736428" y="171768"/>
                </a:lnTo>
                <a:lnTo>
                  <a:pt x="1744047" y="180975"/>
                </a:lnTo>
                <a:lnTo>
                  <a:pt x="1751983" y="190500"/>
                </a:lnTo>
                <a:lnTo>
                  <a:pt x="1758967" y="200343"/>
                </a:lnTo>
                <a:lnTo>
                  <a:pt x="1765951" y="210185"/>
                </a:lnTo>
                <a:lnTo>
                  <a:pt x="1773252" y="220028"/>
                </a:lnTo>
                <a:lnTo>
                  <a:pt x="1779918" y="230188"/>
                </a:lnTo>
                <a:lnTo>
                  <a:pt x="1785950" y="240348"/>
                </a:lnTo>
                <a:lnTo>
                  <a:pt x="1791981" y="250508"/>
                </a:lnTo>
                <a:lnTo>
                  <a:pt x="1797695" y="260985"/>
                </a:lnTo>
                <a:lnTo>
                  <a:pt x="1803410" y="272098"/>
                </a:lnTo>
                <a:lnTo>
                  <a:pt x="1808806" y="282575"/>
                </a:lnTo>
                <a:lnTo>
                  <a:pt x="1813568" y="293688"/>
                </a:lnTo>
                <a:lnTo>
                  <a:pt x="1818647" y="304483"/>
                </a:lnTo>
                <a:lnTo>
                  <a:pt x="1822774" y="315595"/>
                </a:lnTo>
                <a:lnTo>
                  <a:pt x="1827218" y="326708"/>
                </a:lnTo>
                <a:lnTo>
                  <a:pt x="1831027" y="338138"/>
                </a:lnTo>
                <a:lnTo>
                  <a:pt x="1834519" y="349568"/>
                </a:lnTo>
                <a:lnTo>
                  <a:pt x="1837694" y="361315"/>
                </a:lnTo>
                <a:lnTo>
                  <a:pt x="1840868" y="372745"/>
                </a:lnTo>
                <a:lnTo>
                  <a:pt x="1843725" y="384493"/>
                </a:lnTo>
                <a:lnTo>
                  <a:pt x="1846265" y="396240"/>
                </a:lnTo>
                <a:lnTo>
                  <a:pt x="1848487" y="408305"/>
                </a:lnTo>
                <a:lnTo>
                  <a:pt x="1850391" y="420053"/>
                </a:lnTo>
                <a:lnTo>
                  <a:pt x="1851979" y="432118"/>
                </a:lnTo>
                <a:lnTo>
                  <a:pt x="1853566" y="444500"/>
                </a:lnTo>
                <a:lnTo>
                  <a:pt x="1854201" y="456565"/>
                </a:lnTo>
                <a:lnTo>
                  <a:pt x="1855153" y="468630"/>
                </a:lnTo>
                <a:lnTo>
                  <a:pt x="1855470" y="480695"/>
                </a:lnTo>
                <a:lnTo>
                  <a:pt x="1855788" y="493395"/>
                </a:lnTo>
                <a:lnTo>
                  <a:pt x="1855470" y="507365"/>
                </a:lnTo>
                <a:lnTo>
                  <a:pt x="1855153" y="521970"/>
                </a:lnTo>
                <a:lnTo>
                  <a:pt x="1853883" y="535940"/>
                </a:lnTo>
                <a:lnTo>
                  <a:pt x="1852296" y="550545"/>
                </a:lnTo>
                <a:lnTo>
                  <a:pt x="1850709" y="564833"/>
                </a:lnTo>
                <a:lnTo>
                  <a:pt x="1848487" y="578485"/>
                </a:lnTo>
                <a:lnTo>
                  <a:pt x="1845630" y="592455"/>
                </a:lnTo>
                <a:lnTo>
                  <a:pt x="1842773" y="606108"/>
                </a:lnTo>
                <a:lnTo>
                  <a:pt x="1839281" y="620078"/>
                </a:lnTo>
                <a:lnTo>
                  <a:pt x="1835472" y="633095"/>
                </a:lnTo>
                <a:lnTo>
                  <a:pt x="1831662" y="647065"/>
                </a:lnTo>
                <a:lnTo>
                  <a:pt x="1826900" y="659765"/>
                </a:lnTo>
                <a:lnTo>
                  <a:pt x="1821821" y="673100"/>
                </a:lnTo>
                <a:lnTo>
                  <a:pt x="1816742" y="686118"/>
                </a:lnTo>
                <a:lnTo>
                  <a:pt x="1810711" y="699135"/>
                </a:lnTo>
                <a:lnTo>
                  <a:pt x="1804997" y="711518"/>
                </a:lnTo>
                <a:lnTo>
                  <a:pt x="1795791" y="700405"/>
                </a:lnTo>
                <a:lnTo>
                  <a:pt x="1785950" y="689293"/>
                </a:lnTo>
                <a:lnTo>
                  <a:pt x="1776426" y="678180"/>
                </a:lnTo>
                <a:lnTo>
                  <a:pt x="1766586" y="668020"/>
                </a:lnTo>
                <a:lnTo>
                  <a:pt x="1755793" y="657543"/>
                </a:lnTo>
                <a:lnTo>
                  <a:pt x="1745317" y="647700"/>
                </a:lnTo>
                <a:lnTo>
                  <a:pt x="1734206" y="637858"/>
                </a:lnTo>
                <a:lnTo>
                  <a:pt x="1723413" y="628650"/>
                </a:lnTo>
                <a:lnTo>
                  <a:pt x="1711668" y="619443"/>
                </a:lnTo>
                <a:lnTo>
                  <a:pt x="1700240" y="610870"/>
                </a:lnTo>
                <a:lnTo>
                  <a:pt x="1688177" y="602298"/>
                </a:lnTo>
                <a:lnTo>
                  <a:pt x="1676114" y="594360"/>
                </a:lnTo>
                <a:lnTo>
                  <a:pt x="1663416" y="586740"/>
                </a:lnTo>
                <a:lnTo>
                  <a:pt x="1651036" y="579120"/>
                </a:lnTo>
                <a:lnTo>
                  <a:pt x="1638020" y="572135"/>
                </a:lnTo>
                <a:lnTo>
                  <a:pt x="1625005" y="565468"/>
                </a:lnTo>
                <a:lnTo>
                  <a:pt x="1611672" y="558800"/>
                </a:lnTo>
                <a:lnTo>
                  <a:pt x="1598340" y="553085"/>
                </a:lnTo>
                <a:lnTo>
                  <a:pt x="1584689" y="547370"/>
                </a:lnTo>
                <a:lnTo>
                  <a:pt x="1570722" y="541973"/>
                </a:lnTo>
                <a:lnTo>
                  <a:pt x="1556437" y="537210"/>
                </a:lnTo>
                <a:lnTo>
                  <a:pt x="1542469" y="532448"/>
                </a:lnTo>
                <a:lnTo>
                  <a:pt x="1527866" y="528638"/>
                </a:lnTo>
                <a:lnTo>
                  <a:pt x="1513264" y="524828"/>
                </a:lnTo>
                <a:lnTo>
                  <a:pt x="1498979" y="521653"/>
                </a:lnTo>
                <a:lnTo>
                  <a:pt x="1484059" y="518795"/>
                </a:lnTo>
                <a:lnTo>
                  <a:pt x="1468822" y="516255"/>
                </a:lnTo>
                <a:lnTo>
                  <a:pt x="1453902" y="514033"/>
                </a:lnTo>
                <a:lnTo>
                  <a:pt x="1438664" y="512445"/>
                </a:lnTo>
                <a:lnTo>
                  <a:pt x="1422792" y="511493"/>
                </a:lnTo>
                <a:lnTo>
                  <a:pt x="1407555" y="510858"/>
                </a:lnTo>
                <a:lnTo>
                  <a:pt x="1392000" y="510540"/>
                </a:lnTo>
                <a:lnTo>
                  <a:pt x="1378350" y="510858"/>
                </a:lnTo>
                <a:lnTo>
                  <a:pt x="1365017" y="511493"/>
                </a:lnTo>
                <a:lnTo>
                  <a:pt x="1351684" y="512128"/>
                </a:lnTo>
                <a:lnTo>
                  <a:pt x="1338351" y="513398"/>
                </a:lnTo>
                <a:lnTo>
                  <a:pt x="1325019" y="514985"/>
                </a:lnTo>
                <a:lnTo>
                  <a:pt x="1312003" y="516890"/>
                </a:lnTo>
                <a:lnTo>
                  <a:pt x="1298671" y="518795"/>
                </a:lnTo>
                <a:lnTo>
                  <a:pt x="1286290" y="521335"/>
                </a:lnTo>
                <a:lnTo>
                  <a:pt x="1273275" y="524193"/>
                </a:lnTo>
                <a:lnTo>
                  <a:pt x="1260577" y="527050"/>
                </a:lnTo>
                <a:lnTo>
                  <a:pt x="1248197" y="530543"/>
                </a:lnTo>
                <a:lnTo>
                  <a:pt x="1235499" y="534670"/>
                </a:lnTo>
                <a:lnTo>
                  <a:pt x="1223436" y="538480"/>
                </a:lnTo>
                <a:lnTo>
                  <a:pt x="1211373" y="542608"/>
                </a:lnTo>
                <a:lnTo>
                  <a:pt x="1199310" y="547053"/>
                </a:lnTo>
                <a:lnTo>
                  <a:pt x="1187565" y="552133"/>
                </a:lnTo>
                <a:lnTo>
                  <a:pt x="1175819" y="557213"/>
                </a:lnTo>
                <a:lnTo>
                  <a:pt x="1164074" y="562610"/>
                </a:lnTo>
                <a:lnTo>
                  <a:pt x="1152646" y="568325"/>
                </a:lnTo>
                <a:lnTo>
                  <a:pt x="1141218" y="574040"/>
                </a:lnTo>
                <a:lnTo>
                  <a:pt x="1130107" y="580390"/>
                </a:lnTo>
                <a:lnTo>
                  <a:pt x="1119314" y="587058"/>
                </a:lnTo>
                <a:lnTo>
                  <a:pt x="1108838" y="593725"/>
                </a:lnTo>
                <a:lnTo>
                  <a:pt x="1098045" y="600710"/>
                </a:lnTo>
                <a:lnTo>
                  <a:pt x="1087569" y="607695"/>
                </a:lnTo>
                <a:lnTo>
                  <a:pt x="1077411" y="615315"/>
                </a:lnTo>
                <a:lnTo>
                  <a:pt x="1067570" y="622935"/>
                </a:lnTo>
                <a:lnTo>
                  <a:pt x="1057412" y="630873"/>
                </a:lnTo>
                <a:lnTo>
                  <a:pt x="1047888" y="639128"/>
                </a:lnTo>
                <a:lnTo>
                  <a:pt x="1038683" y="647383"/>
                </a:lnTo>
                <a:lnTo>
                  <a:pt x="1029159" y="655955"/>
                </a:lnTo>
                <a:lnTo>
                  <a:pt x="1020271" y="664845"/>
                </a:lnTo>
                <a:lnTo>
                  <a:pt x="1011700" y="674053"/>
                </a:lnTo>
                <a:lnTo>
                  <a:pt x="1002811" y="682943"/>
                </a:lnTo>
                <a:lnTo>
                  <a:pt x="994240" y="692468"/>
                </a:lnTo>
                <a:lnTo>
                  <a:pt x="985987" y="702310"/>
                </a:lnTo>
                <a:lnTo>
                  <a:pt x="978368" y="712153"/>
                </a:lnTo>
                <a:lnTo>
                  <a:pt x="970432" y="722313"/>
                </a:lnTo>
                <a:lnTo>
                  <a:pt x="963130" y="732473"/>
                </a:lnTo>
                <a:lnTo>
                  <a:pt x="955829" y="742633"/>
                </a:lnTo>
                <a:lnTo>
                  <a:pt x="948845" y="753110"/>
                </a:lnTo>
                <a:lnTo>
                  <a:pt x="942179" y="764223"/>
                </a:lnTo>
                <a:lnTo>
                  <a:pt x="935830" y="775018"/>
                </a:lnTo>
                <a:lnTo>
                  <a:pt x="929799" y="786130"/>
                </a:lnTo>
                <a:lnTo>
                  <a:pt x="923767" y="797560"/>
                </a:lnTo>
                <a:lnTo>
                  <a:pt x="918053" y="808673"/>
                </a:lnTo>
                <a:lnTo>
                  <a:pt x="912339" y="820103"/>
                </a:lnTo>
                <a:lnTo>
                  <a:pt x="907260" y="831850"/>
                </a:lnTo>
                <a:lnTo>
                  <a:pt x="902498" y="843915"/>
                </a:lnTo>
                <a:lnTo>
                  <a:pt x="898054" y="855663"/>
                </a:lnTo>
                <a:lnTo>
                  <a:pt x="893610" y="868045"/>
                </a:lnTo>
                <a:lnTo>
                  <a:pt x="889800" y="880428"/>
                </a:lnTo>
                <a:lnTo>
                  <a:pt x="885674" y="892493"/>
                </a:lnTo>
                <a:lnTo>
                  <a:pt x="882817" y="905193"/>
                </a:lnTo>
                <a:lnTo>
                  <a:pt x="879642" y="917575"/>
                </a:lnTo>
                <a:lnTo>
                  <a:pt x="876785" y="930593"/>
                </a:lnTo>
                <a:lnTo>
                  <a:pt x="873928" y="943610"/>
                </a:lnTo>
                <a:lnTo>
                  <a:pt x="872024" y="956628"/>
                </a:lnTo>
                <a:lnTo>
                  <a:pt x="870119" y="969328"/>
                </a:lnTo>
                <a:lnTo>
                  <a:pt x="868532" y="982663"/>
                </a:lnTo>
                <a:lnTo>
                  <a:pt x="867262" y="995998"/>
                </a:lnTo>
                <a:lnTo>
                  <a:pt x="866627" y="1009333"/>
                </a:lnTo>
                <a:lnTo>
                  <a:pt x="866310" y="1022985"/>
                </a:lnTo>
                <a:lnTo>
                  <a:pt x="865675" y="1036320"/>
                </a:lnTo>
                <a:lnTo>
                  <a:pt x="866310" y="1054101"/>
                </a:lnTo>
                <a:lnTo>
                  <a:pt x="866944" y="1071246"/>
                </a:lnTo>
                <a:lnTo>
                  <a:pt x="868532" y="1088391"/>
                </a:lnTo>
                <a:lnTo>
                  <a:pt x="870436" y="1105536"/>
                </a:lnTo>
                <a:lnTo>
                  <a:pt x="872976" y="1122363"/>
                </a:lnTo>
                <a:lnTo>
                  <a:pt x="876150" y="1139191"/>
                </a:lnTo>
                <a:lnTo>
                  <a:pt x="879642" y="1155383"/>
                </a:lnTo>
                <a:lnTo>
                  <a:pt x="883769" y="1171893"/>
                </a:lnTo>
                <a:lnTo>
                  <a:pt x="888213" y="1188086"/>
                </a:lnTo>
                <a:lnTo>
                  <a:pt x="893292" y="1203643"/>
                </a:lnTo>
                <a:lnTo>
                  <a:pt x="898689" y="1219518"/>
                </a:lnTo>
                <a:lnTo>
                  <a:pt x="905038" y="1235076"/>
                </a:lnTo>
                <a:lnTo>
                  <a:pt x="911387" y="1249998"/>
                </a:lnTo>
                <a:lnTo>
                  <a:pt x="918371" y="1264921"/>
                </a:lnTo>
                <a:lnTo>
                  <a:pt x="925672" y="1279843"/>
                </a:lnTo>
                <a:lnTo>
                  <a:pt x="933608" y="1294131"/>
                </a:lnTo>
                <a:lnTo>
                  <a:pt x="941862" y="1308418"/>
                </a:lnTo>
                <a:lnTo>
                  <a:pt x="950433" y="1322071"/>
                </a:lnTo>
                <a:lnTo>
                  <a:pt x="959956" y="1335723"/>
                </a:lnTo>
                <a:lnTo>
                  <a:pt x="969162" y="1349058"/>
                </a:lnTo>
                <a:lnTo>
                  <a:pt x="979003" y="1362076"/>
                </a:lnTo>
                <a:lnTo>
                  <a:pt x="989478" y="1374458"/>
                </a:lnTo>
                <a:lnTo>
                  <a:pt x="1000272" y="1386841"/>
                </a:lnTo>
                <a:lnTo>
                  <a:pt x="1011065" y="1398906"/>
                </a:lnTo>
                <a:lnTo>
                  <a:pt x="1022493" y="1410653"/>
                </a:lnTo>
                <a:lnTo>
                  <a:pt x="1034556" y="1421448"/>
                </a:lnTo>
                <a:lnTo>
                  <a:pt x="1046301" y="1432561"/>
                </a:lnTo>
                <a:lnTo>
                  <a:pt x="1058999" y="1443038"/>
                </a:lnTo>
                <a:lnTo>
                  <a:pt x="1072014" y="1453198"/>
                </a:lnTo>
                <a:lnTo>
                  <a:pt x="1084712" y="1463041"/>
                </a:lnTo>
                <a:lnTo>
                  <a:pt x="1098680" y="1472566"/>
                </a:lnTo>
                <a:lnTo>
                  <a:pt x="1112330" y="1481138"/>
                </a:lnTo>
                <a:lnTo>
                  <a:pt x="1012652" y="1587183"/>
                </a:lnTo>
                <a:lnTo>
                  <a:pt x="1008525" y="1591628"/>
                </a:lnTo>
                <a:lnTo>
                  <a:pt x="1004081" y="1595438"/>
                </a:lnTo>
                <a:lnTo>
                  <a:pt x="999319" y="1599566"/>
                </a:lnTo>
                <a:lnTo>
                  <a:pt x="994558" y="1603058"/>
                </a:lnTo>
                <a:lnTo>
                  <a:pt x="990113" y="1606233"/>
                </a:lnTo>
                <a:lnTo>
                  <a:pt x="985034" y="1609091"/>
                </a:lnTo>
                <a:lnTo>
                  <a:pt x="979320" y="1611948"/>
                </a:lnTo>
                <a:lnTo>
                  <a:pt x="974241" y="1614806"/>
                </a:lnTo>
                <a:lnTo>
                  <a:pt x="968844" y="1616711"/>
                </a:lnTo>
                <a:lnTo>
                  <a:pt x="963130" y="1618616"/>
                </a:lnTo>
                <a:lnTo>
                  <a:pt x="957416" y="1620203"/>
                </a:lnTo>
                <a:lnTo>
                  <a:pt x="951702" y="1621791"/>
                </a:lnTo>
                <a:lnTo>
                  <a:pt x="945671" y="1623061"/>
                </a:lnTo>
                <a:lnTo>
                  <a:pt x="939957" y="1623696"/>
                </a:lnTo>
                <a:lnTo>
                  <a:pt x="933926" y="1624013"/>
                </a:lnTo>
                <a:lnTo>
                  <a:pt x="927577" y="1624013"/>
                </a:lnTo>
                <a:lnTo>
                  <a:pt x="921862" y="1624013"/>
                </a:lnTo>
                <a:lnTo>
                  <a:pt x="915831" y="1623696"/>
                </a:lnTo>
                <a:lnTo>
                  <a:pt x="909800" y="1623061"/>
                </a:lnTo>
                <a:lnTo>
                  <a:pt x="904086" y="1621791"/>
                </a:lnTo>
                <a:lnTo>
                  <a:pt x="898372" y="1620203"/>
                </a:lnTo>
                <a:lnTo>
                  <a:pt x="892340" y="1618616"/>
                </a:lnTo>
                <a:lnTo>
                  <a:pt x="886944" y="1616711"/>
                </a:lnTo>
                <a:lnTo>
                  <a:pt x="881547" y="1614806"/>
                </a:lnTo>
                <a:lnTo>
                  <a:pt x="876150" y="1611948"/>
                </a:lnTo>
                <a:lnTo>
                  <a:pt x="871071" y="1609091"/>
                </a:lnTo>
                <a:lnTo>
                  <a:pt x="865675" y="1606233"/>
                </a:lnTo>
                <a:lnTo>
                  <a:pt x="860596" y="1603058"/>
                </a:lnTo>
                <a:lnTo>
                  <a:pt x="856151" y="1599566"/>
                </a:lnTo>
                <a:lnTo>
                  <a:pt x="851390" y="1595438"/>
                </a:lnTo>
                <a:lnTo>
                  <a:pt x="846945" y="1591628"/>
                </a:lnTo>
                <a:lnTo>
                  <a:pt x="842819" y="1587183"/>
                </a:lnTo>
                <a:lnTo>
                  <a:pt x="144120" y="841693"/>
                </a:lnTo>
                <a:lnTo>
                  <a:pt x="135549" y="833120"/>
                </a:lnTo>
                <a:lnTo>
                  <a:pt x="127296" y="823913"/>
                </a:lnTo>
                <a:lnTo>
                  <a:pt x="119042" y="815023"/>
                </a:lnTo>
                <a:lnTo>
                  <a:pt x="111423" y="805498"/>
                </a:lnTo>
                <a:lnTo>
                  <a:pt x="103805" y="796290"/>
                </a:lnTo>
                <a:lnTo>
                  <a:pt x="96504" y="786448"/>
                </a:lnTo>
                <a:lnTo>
                  <a:pt x="89520" y="776605"/>
                </a:lnTo>
                <a:lnTo>
                  <a:pt x="82218" y="766445"/>
                </a:lnTo>
                <a:lnTo>
                  <a:pt x="76187" y="756603"/>
                </a:lnTo>
                <a:lnTo>
                  <a:pt x="69838" y="746125"/>
                </a:lnTo>
                <a:lnTo>
                  <a:pt x="63489" y="735965"/>
                </a:lnTo>
                <a:lnTo>
                  <a:pt x="57775" y="725170"/>
                </a:lnTo>
                <a:lnTo>
                  <a:pt x="52061" y="714693"/>
                </a:lnTo>
                <a:lnTo>
                  <a:pt x="46982" y="703898"/>
                </a:lnTo>
                <a:lnTo>
                  <a:pt x="41903" y="693103"/>
                </a:lnTo>
                <a:lnTo>
                  <a:pt x="37141" y="681990"/>
                </a:lnTo>
                <a:lnTo>
                  <a:pt x="33014" y="670878"/>
                </a:lnTo>
                <a:lnTo>
                  <a:pt x="28570" y="659448"/>
                </a:lnTo>
                <a:lnTo>
                  <a:pt x="24761" y="648018"/>
                </a:lnTo>
                <a:lnTo>
                  <a:pt x="21269" y="636905"/>
                </a:lnTo>
                <a:lnTo>
                  <a:pt x="17777" y="625475"/>
                </a:lnTo>
                <a:lnTo>
                  <a:pt x="14603" y="613728"/>
                </a:lnTo>
                <a:lnTo>
                  <a:pt x="11745" y="601980"/>
                </a:lnTo>
                <a:lnTo>
                  <a:pt x="9523" y="590233"/>
                </a:lnTo>
                <a:lnTo>
                  <a:pt x="6984" y="578485"/>
                </a:lnTo>
                <a:lnTo>
                  <a:pt x="5397" y="566103"/>
                </a:lnTo>
                <a:lnTo>
                  <a:pt x="3492" y="554038"/>
                </a:lnTo>
                <a:lnTo>
                  <a:pt x="2540" y="542290"/>
                </a:lnTo>
                <a:lnTo>
                  <a:pt x="1270" y="530225"/>
                </a:lnTo>
                <a:lnTo>
                  <a:pt x="317" y="517525"/>
                </a:lnTo>
                <a:lnTo>
                  <a:pt x="0" y="505460"/>
                </a:lnTo>
                <a:lnTo>
                  <a:pt x="0" y="493395"/>
                </a:lnTo>
                <a:lnTo>
                  <a:pt x="0" y="480695"/>
                </a:lnTo>
                <a:lnTo>
                  <a:pt x="317" y="468630"/>
                </a:lnTo>
                <a:lnTo>
                  <a:pt x="1270" y="456565"/>
                </a:lnTo>
                <a:lnTo>
                  <a:pt x="2540" y="444500"/>
                </a:lnTo>
                <a:lnTo>
                  <a:pt x="3492" y="432118"/>
                </a:lnTo>
                <a:lnTo>
                  <a:pt x="5397" y="420053"/>
                </a:lnTo>
                <a:lnTo>
                  <a:pt x="6984" y="408305"/>
                </a:lnTo>
                <a:lnTo>
                  <a:pt x="9523" y="396240"/>
                </a:lnTo>
                <a:lnTo>
                  <a:pt x="11745" y="384493"/>
                </a:lnTo>
                <a:lnTo>
                  <a:pt x="14603" y="372745"/>
                </a:lnTo>
                <a:lnTo>
                  <a:pt x="17777" y="361315"/>
                </a:lnTo>
                <a:lnTo>
                  <a:pt x="21269" y="349568"/>
                </a:lnTo>
                <a:lnTo>
                  <a:pt x="24761" y="338138"/>
                </a:lnTo>
                <a:lnTo>
                  <a:pt x="28570" y="326708"/>
                </a:lnTo>
                <a:lnTo>
                  <a:pt x="33014" y="315595"/>
                </a:lnTo>
                <a:lnTo>
                  <a:pt x="37141" y="304483"/>
                </a:lnTo>
                <a:lnTo>
                  <a:pt x="41903" y="293688"/>
                </a:lnTo>
                <a:lnTo>
                  <a:pt x="46982" y="282575"/>
                </a:lnTo>
                <a:lnTo>
                  <a:pt x="52061" y="272098"/>
                </a:lnTo>
                <a:lnTo>
                  <a:pt x="57775" y="260985"/>
                </a:lnTo>
                <a:lnTo>
                  <a:pt x="63489" y="250508"/>
                </a:lnTo>
                <a:lnTo>
                  <a:pt x="69838" y="240348"/>
                </a:lnTo>
                <a:lnTo>
                  <a:pt x="76187" y="230188"/>
                </a:lnTo>
                <a:lnTo>
                  <a:pt x="82218" y="220028"/>
                </a:lnTo>
                <a:lnTo>
                  <a:pt x="89520" y="210185"/>
                </a:lnTo>
                <a:lnTo>
                  <a:pt x="96504" y="200343"/>
                </a:lnTo>
                <a:lnTo>
                  <a:pt x="103805" y="190500"/>
                </a:lnTo>
                <a:lnTo>
                  <a:pt x="111423" y="180975"/>
                </a:lnTo>
                <a:lnTo>
                  <a:pt x="119042" y="171768"/>
                </a:lnTo>
                <a:lnTo>
                  <a:pt x="127296" y="162243"/>
                </a:lnTo>
                <a:lnTo>
                  <a:pt x="135549" y="153353"/>
                </a:lnTo>
                <a:lnTo>
                  <a:pt x="144120" y="144780"/>
                </a:lnTo>
                <a:lnTo>
                  <a:pt x="153326" y="135890"/>
                </a:lnTo>
                <a:lnTo>
                  <a:pt x="162215" y="127953"/>
                </a:lnTo>
                <a:lnTo>
                  <a:pt x="171103" y="119698"/>
                </a:lnTo>
                <a:lnTo>
                  <a:pt x="180627" y="111760"/>
                </a:lnTo>
                <a:lnTo>
                  <a:pt x="190150" y="104458"/>
                </a:lnTo>
                <a:lnTo>
                  <a:pt x="199991" y="96838"/>
                </a:lnTo>
                <a:lnTo>
                  <a:pt x="209514" y="89853"/>
                </a:lnTo>
                <a:lnTo>
                  <a:pt x="219355" y="82868"/>
                </a:lnTo>
                <a:lnTo>
                  <a:pt x="229513" y="76200"/>
                </a:lnTo>
                <a:lnTo>
                  <a:pt x="239672" y="69850"/>
                </a:lnTo>
                <a:lnTo>
                  <a:pt x="250465" y="63818"/>
                </a:lnTo>
                <a:lnTo>
                  <a:pt x="260940" y="58103"/>
                </a:lnTo>
                <a:lnTo>
                  <a:pt x="271416" y="52705"/>
                </a:lnTo>
                <a:lnTo>
                  <a:pt x="282209" y="46990"/>
                </a:lnTo>
                <a:lnTo>
                  <a:pt x="293002" y="42545"/>
                </a:lnTo>
                <a:lnTo>
                  <a:pt x="304113" y="37783"/>
                </a:lnTo>
                <a:lnTo>
                  <a:pt x="315541" y="33020"/>
                </a:lnTo>
                <a:lnTo>
                  <a:pt x="326334" y="29210"/>
                </a:lnTo>
                <a:lnTo>
                  <a:pt x="337762" y="25083"/>
                </a:lnTo>
                <a:lnTo>
                  <a:pt x="349508" y="21273"/>
                </a:lnTo>
                <a:lnTo>
                  <a:pt x="360936" y="18098"/>
                </a:lnTo>
                <a:lnTo>
                  <a:pt x="372681" y="14923"/>
                </a:lnTo>
                <a:lnTo>
                  <a:pt x="384427" y="12383"/>
                </a:lnTo>
                <a:lnTo>
                  <a:pt x="396172" y="9843"/>
                </a:lnTo>
                <a:lnTo>
                  <a:pt x="407918" y="7620"/>
                </a:lnTo>
                <a:lnTo>
                  <a:pt x="419981" y="5715"/>
                </a:lnTo>
                <a:lnTo>
                  <a:pt x="431726" y="4128"/>
                </a:lnTo>
                <a:lnTo>
                  <a:pt x="443789" y="2858"/>
                </a:lnTo>
                <a:lnTo>
                  <a:pt x="456170" y="1588"/>
                </a:lnTo>
                <a:lnTo>
                  <a:pt x="468233" y="953"/>
                </a:lnTo>
                <a:lnTo>
                  <a:pt x="480613" y="635"/>
                </a:lnTo>
                <a:lnTo>
                  <a:pt x="492993" y="0"/>
                </a:lnTo>
                <a:close/>
              </a:path>
            </a:pathLst>
          </a:custGeom>
          <a:solidFill>
            <a:srgbClr val="3C3087"/>
          </a:solidFill>
          <a:ln>
            <a:noFill/>
          </a:ln>
          <a:extLst/>
        </p:spPr>
        <p:txBody>
          <a:bodyPr anchor="ctr">
            <a:scene3d>
              <a:camera prst="orthographicFront"/>
              <a:lightRig rig="threePt" dir="t"/>
            </a:scene3d>
            <a:sp3d>
              <a:contourClr>
                <a:srgbClr val="FFFFFF"/>
              </a:contourClr>
            </a:sp3d>
          </a:bodyPr>
          <a:lstStyle/>
          <a:p>
            <a:pPr algn="ctr">
              <a:defRPr/>
            </a:pPr>
            <a:endParaRPr lang="zh-CN" altLang="en-US">
              <a:solidFill>
                <a:srgbClr val="FFFFFF"/>
              </a:solidFill>
              <a:latin typeface="+mn-lt"/>
            </a:endParaRPr>
          </a:p>
        </p:txBody>
      </p:sp>
      <p:sp>
        <p:nvSpPr>
          <p:cNvPr id="32" name="矩形 31"/>
          <p:cNvSpPr/>
          <p:nvPr/>
        </p:nvSpPr>
        <p:spPr>
          <a:xfrm>
            <a:off x="466119" y="195479"/>
            <a:ext cx="5580374" cy="584775"/>
          </a:xfrm>
          <a:prstGeom prst="rect">
            <a:avLst/>
          </a:prstGeom>
        </p:spPr>
        <p:txBody>
          <a:bodyPr wrap="none">
            <a:spAutoFit/>
          </a:bodyPr>
          <a:lstStyle/>
          <a:p>
            <a:pPr lvl="0"/>
            <a:r>
              <a:rPr lang="zh-CN" altLang="en-US" sz="3200" b="1" dirty="0">
                <a:solidFill>
                  <a:srgbClr val="1557AE"/>
                </a:solidFill>
                <a:latin typeface="+mn-lt"/>
                <a:ea typeface="+mn-ea"/>
              </a:rPr>
              <a:t>“</a:t>
            </a:r>
            <a:r>
              <a:rPr lang="en-US" altLang="zh-CN" sz="3200" b="1" dirty="0">
                <a:solidFill>
                  <a:srgbClr val="1557AE"/>
                </a:solidFill>
                <a:latin typeface="+mn-lt"/>
                <a:ea typeface="+mn-ea"/>
              </a:rPr>
              <a:t>MOOC</a:t>
            </a:r>
            <a:r>
              <a:rPr lang="zh-CN" altLang="en-US" sz="3200" b="1" dirty="0">
                <a:solidFill>
                  <a:srgbClr val="1557AE"/>
                </a:solidFill>
                <a:latin typeface="+mn-lt"/>
                <a:ea typeface="+mn-ea"/>
              </a:rPr>
              <a:t>中国”的宗旨与使命</a:t>
            </a:r>
          </a:p>
        </p:txBody>
      </p:sp>
      <p:sp>
        <p:nvSpPr>
          <p:cNvPr id="37" name="灯片编号占位符 3"/>
          <p:cNvSpPr txBox="1">
            <a:spLocks/>
          </p:cNvSpPr>
          <p:nvPr/>
        </p:nvSpPr>
        <p:spPr>
          <a:xfrm>
            <a:off x="8824913" y="5297488"/>
            <a:ext cx="319087" cy="303212"/>
          </a:xfrm>
          <a:prstGeom prst="rect">
            <a:avLst/>
          </a:prstGeom>
        </p:spPr>
        <p:txBody>
          <a:bodyPr vert="horz" lIns="91440" tIns="45720" rIns="91440" bIns="45720" rtlCol="0" anchor="ctr"/>
          <a:lstStyle>
            <a:defPPr>
              <a:defRPr lang="zh-CN"/>
            </a:defPPr>
            <a:lvl1pPr algn="r" rtl="0" fontAlgn="base">
              <a:spcBef>
                <a:spcPct val="0"/>
              </a:spcBef>
              <a:spcAft>
                <a:spcPct val="0"/>
              </a:spcAft>
              <a:defRPr sz="900" kern="1200">
                <a:solidFill>
                  <a:schemeClr val="tx1">
                    <a:tint val="75000"/>
                  </a:schemeClr>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fld id="{19701F68-65C3-4783-B9A8-1225719AEFE2}" type="slidenum">
              <a:rPr lang="zh-CN" altLang="en-US" smtClean="0">
                <a:latin typeface="+mn-lt"/>
              </a:rPr>
              <a:pPr/>
              <a:t>9</a:t>
            </a:fld>
            <a:endParaRPr lang="zh-CN" altLang="en-US" dirty="0">
              <a:latin typeface="+mn-lt"/>
            </a:endParaRPr>
          </a:p>
        </p:txBody>
      </p:sp>
    </p:spTree>
    <p:extLst>
      <p:ext uri="{BB962C8B-B14F-4D97-AF65-F5344CB8AC3E}">
        <p14:creationId xmlns:p14="http://schemas.microsoft.com/office/powerpoint/2010/main" val="309782204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12.6"/>
</p:tagLst>
</file>

<file path=ppt/theme/theme1.xml><?xml version="1.0" encoding="utf-8"?>
<a:theme xmlns:a="http://schemas.openxmlformats.org/drawingml/2006/main" name="1_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Office Theme</Template>
  <TotalTime>10531</TotalTime>
  <Pages>0</Pages>
  <Words>1827</Words>
  <Characters>0</Characters>
  <Application>Microsoft Office PowerPoint</Application>
  <DocSecurity>0</DocSecurity>
  <PresentationFormat>全屏显示(16:10)</PresentationFormat>
  <Lines>0</Lines>
  <Paragraphs>344</Paragraphs>
  <Slides>35</Slides>
  <Notes>24</Notes>
  <HiddenSlides>0</HiddenSlides>
  <MMClips>0</MMClips>
  <ScaleCrop>false</ScaleCrop>
  <HeadingPairs>
    <vt:vector size="6" baseType="variant">
      <vt:variant>
        <vt:lpstr>已用的字体</vt:lpstr>
      </vt:variant>
      <vt:variant>
        <vt:i4>16</vt:i4>
      </vt:variant>
      <vt:variant>
        <vt:lpstr>主题</vt:lpstr>
      </vt:variant>
      <vt:variant>
        <vt:i4>1</vt:i4>
      </vt:variant>
      <vt:variant>
        <vt:lpstr>幻灯片标题</vt:lpstr>
      </vt:variant>
      <vt:variant>
        <vt:i4>35</vt:i4>
      </vt:variant>
    </vt:vector>
  </HeadingPairs>
  <TitlesOfParts>
    <vt:vector size="52" baseType="lpstr">
      <vt:lpstr>Hei</vt:lpstr>
      <vt:lpstr>Heiti SC Light</vt:lpstr>
      <vt:lpstr>PT Sans</vt:lpstr>
      <vt:lpstr>黑体</vt:lpstr>
      <vt:lpstr>华文隶书</vt:lpstr>
      <vt:lpstr>楷体</vt:lpstr>
      <vt:lpstr>宋体</vt:lpstr>
      <vt:lpstr>Microsoft YaHei</vt:lpstr>
      <vt:lpstr>Microsoft YaHei</vt:lpstr>
      <vt:lpstr>幼圆</vt:lpstr>
      <vt:lpstr>Arial</vt:lpstr>
      <vt:lpstr>Calibri</vt:lpstr>
      <vt:lpstr>Franklin Gothic Demi Cond</vt:lpstr>
      <vt:lpstr>Tahoma</vt:lpstr>
      <vt:lpstr>Times New Roman</vt:lpstr>
      <vt:lpstr>Wingdings</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CharactersWithSpaces>0</CharactersWithSpaces>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wuyue</dc:creator>
  <cp:lastModifiedBy>郑庆华</cp:lastModifiedBy>
  <cp:revision>655</cp:revision>
  <cp:lastPrinted>2014-06-24T00:57:12Z</cp:lastPrinted>
  <dcterms:created xsi:type="dcterms:W3CDTF">2013-04-18T21:59:00Z</dcterms:created>
  <dcterms:modified xsi:type="dcterms:W3CDTF">2016-07-22T01:40:50Z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2052-8.1.0.3656</vt:lpwstr>
  </property>
</Properties>
</file>